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7" r:id="rId2"/>
    <p:sldId id="2383" r:id="rId3"/>
    <p:sldId id="2384" r:id="rId4"/>
    <p:sldId id="2385" r:id="rId5"/>
    <p:sldId id="2386" r:id="rId6"/>
    <p:sldId id="2400" r:id="rId7"/>
    <p:sldId id="2401" r:id="rId8"/>
    <p:sldId id="2402" r:id="rId9"/>
    <p:sldId id="2387" r:id="rId10"/>
    <p:sldId id="2389" r:id="rId11"/>
    <p:sldId id="2388" r:id="rId12"/>
    <p:sldId id="2390" r:id="rId13"/>
    <p:sldId id="2391" r:id="rId14"/>
    <p:sldId id="2392" r:id="rId15"/>
    <p:sldId id="2393" r:id="rId16"/>
    <p:sldId id="2394" r:id="rId17"/>
    <p:sldId id="2395" r:id="rId18"/>
    <p:sldId id="2396" r:id="rId19"/>
    <p:sldId id="2397" r:id="rId20"/>
    <p:sldId id="2398" r:id="rId21"/>
    <p:sldId id="239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17"/>
    <p:restoredTop sz="94609"/>
  </p:normalViewPr>
  <p:slideViewPr>
    <p:cSldViewPr snapToGrid="0" snapToObjects="1">
      <p:cViewPr varScale="1">
        <p:scale>
          <a:sx n="100" d="100"/>
          <a:sy n="100" d="100"/>
        </p:scale>
        <p:origin x="368"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D512C1-8A0A-274A-B593-3E03DC354796}" type="datetimeFigureOut">
              <a:rPr lang="en-US" smtClean="0"/>
              <a:t>11/29/21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5524E0-3FB7-974F-9ADE-F2898E5028C0}" type="slidenum">
              <a:rPr lang="en-US" smtClean="0"/>
              <a:t>‹#›</a:t>
            </a:fld>
            <a:endParaRPr lang="en-US"/>
          </a:p>
        </p:txBody>
      </p:sp>
    </p:spTree>
    <p:extLst>
      <p:ext uri="{BB962C8B-B14F-4D97-AF65-F5344CB8AC3E}">
        <p14:creationId xmlns:p14="http://schemas.microsoft.com/office/powerpoint/2010/main" val="2127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AD989-8373-3344-BCD6-34C3DDCE6C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AA3A97-51F5-D445-938F-7430E9D696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9E46B0-DA74-CC4A-9BF4-E250E5163FE2}"/>
              </a:ext>
            </a:extLst>
          </p:cNvPr>
          <p:cNvSpPr>
            <a:spLocks noGrp="1"/>
          </p:cNvSpPr>
          <p:nvPr>
            <p:ph type="dt" sz="half" idx="10"/>
          </p:nvPr>
        </p:nvSpPr>
        <p:spPr/>
        <p:txBody>
          <a:bodyPr/>
          <a:lstStyle/>
          <a:p>
            <a:fld id="{37C7BDE0-D155-3B4B-AA2E-2F80BCC0466B}" type="datetimeFigureOut">
              <a:rPr lang="en-US" smtClean="0"/>
              <a:t>11/29/21</a:t>
            </a:fld>
            <a:endParaRPr lang="en-US"/>
          </a:p>
        </p:txBody>
      </p:sp>
      <p:sp>
        <p:nvSpPr>
          <p:cNvPr id="5" name="Footer Placeholder 4">
            <a:extLst>
              <a:ext uri="{FF2B5EF4-FFF2-40B4-BE49-F238E27FC236}">
                <a16:creationId xmlns:a16="http://schemas.microsoft.com/office/drawing/2014/main" id="{D6CBD15E-FD2A-5E45-8050-66F6614FA4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3C9CDB-F003-2844-A002-0A75B1E3D7C3}"/>
              </a:ext>
            </a:extLst>
          </p:cNvPr>
          <p:cNvSpPr>
            <a:spLocks noGrp="1"/>
          </p:cNvSpPr>
          <p:nvPr>
            <p:ph type="sldNum" sz="quarter" idx="12"/>
          </p:nvPr>
        </p:nvSpPr>
        <p:spPr/>
        <p:txBody>
          <a:bodyPr/>
          <a:lstStyle/>
          <a:p>
            <a:fld id="{7475B7F8-0E54-EA45-AD31-E38FC7477A76}" type="slidenum">
              <a:rPr lang="en-US" smtClean="0"/>
              <a:t>‹#›</a:t>
            </a:fld>
            <a:endParaRPr lang="en-US"/>
          </a:p>
        </p:txBody>
      </p:sp>
    </p:spTree>
    <p:extLst>
      <p:ext uri="{BB962C8B-B14F-4D97-AF65-F5344CB8AC3E}">
        <p14:creationId xmlns:p14="http://schemas.microsoft.com/office/powerpoint/2010/main" val="3784321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285C3-7121-6941-8CE6-DD9BE105E3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80BC4C-EB2E-A64E-B44E-93C2CD4AFA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7AB6A7-A655-C84A-9B40-659A7B7492C8}"/>
              </a:ext>
            </a:extLst>
          </p:cNvPr>
          <p:cNvSpPr>
            <a:spLocks noGrp="1"/>
          </p:cNvSpPr>
          <p:nvPr>
            <p:ph type="dt" sz="half" idx="10"/>
          </p:nvPr>
        </p:nvSpPr>
        <p:spPr/>
        <p:txBody>
          <a:bodyPr/>
          <a:lstStyle/>
          <a:p>
            <a:fld id="{37C7BDE0-D155-3B4B-AA2E-2F80BCC0466B}" type="datetimeFigureOut">
              <a:rPr lang="en-US" smtClean="0"/>
              <a:t>11/29/21</a:t>
            </a:fld>
            <a:endParaRPr lang="en-US"/>
          </a:p>
        </p:txBody>
      </p:sp>
      <p:sp>
        <p:nvSpPr>
          <p:cNvPr id="5" name="Footer Placeholder 4">
            <a:extLst>
              <a:ext uri="{FF2B5EF4-FFF2-40B4-BE49-F238E27FC236}">
                <a16:creationId xmlns:a16="http://schemas.microsoft.com/office/drawing/2014/main" id="{8B794A90-DDB3-1A4A-8602-1C89818D01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D0AD1B-97D1-AF48-A1E7-2EC6363529B2}"/>
              </a:ext>
            </a:extLst>
          </p:cNvPr>
          <p:cNvSpPr>
            <a:spLocks noGrp="1"/>
          </p:cNvSpPr>
          <p:nvPr>
            <p:ph type="sldNum" sz="quarter" idx="12"/>
          </p:nvPr>
        </p:nvSpPr>
        <p:spPr/>
        <p:txBody>
          <a:bodyPr/>
          <a:lstStyle/>
          <a:p>
            <a:fld id="{7475B7F8-0E54-EA45-AD31-E38FC7477A76}" type="slidenum">
              <a:rPr lang="en-US" smtClean="0"/>
              <a:t>‹#›</a:t>
            </a:fld>
            <a:endParaRPr lang="en-US"/>
          </a:p>
        </p:txBody>
      </p:sp>
    </p:spTree>
    <p:extLst>
      <p:ext uri="{BB962C8B-B14F-4D97-AF65-F5344CB8AC3E}">
        <p14:creationId xmlns:p14="http://schemas.microsoft.com/office/powerpoint/2010/main" val="1904219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2B9A45-5FAF-CE46-A7D6-293C737CB9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2B3CE9-228F-CC4D-9A5A-CBB94B5D93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20543D-21A8-5343-9F12-2B8D9134636C}"/>
              </a:ext>
            </a:extLst>
          </p:cNvPr>
          <p:cNvSpPr>
            <a:spLocks noGrp="1"/>
          </p:cNvSpPr>
          <p:nvPr>
            <p:ph type="dt" sz="half" idx="10"/>
          </p:nvPr>
        </p:nvSpPr>
        <p:spPr/>
        <p:txBody>
          <a:bodyPr/>
          <a:lstStyle/>
          <a:p>
            <a:fld id="{37C7BDE0-D155-3B4B-AA2E-2F80BCC0466B}" type="datetimeFigureOut">
              <a:rPr lang="en-US" smtClean="0"/>
              <a:t>11/29/21</a:t>
            </a:fld>
            <a:endParaRPr lang="en-US"/>
          </a:p>
        </p:txBody>
      </p:sp>
      <p:sp>
        <p:nvSpPr>
          <p:cNvPr id="5" name="Footer Placeholder 4">
            <a:extLst>
              <a:ext uri="{FF2B5EF4-FFF2-40B4-BE49-F238E27FC236}">
                <a16:creationId xmlns:a16="http://schemas.microsoft.com/office/drawing/2014/main" id="{1765BF66-63D0-B447-BB20-E10E1693B8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A19E9-7DD9-9F45-B417-71C1BC84C829}"/>
              </a:ext>
            </a:extLst>
          </p:cNvPr>
          <p:cNvSpPr>
            <a:spLocks noGrp="1"/>
          </p:cNvSpPr>
          <p:nvPr>
            <p:ph type="sldNum" sz="quarter" idx="12"/>
          </p:nvPr>
        </p:nvSpPr>
        <p:spPr/>
        <p:txBody>
          <a:bodyPr/>
          <a:lstStyle/>
          <a:p>
            <a:fld id="{7475B7F8-0E54-EA45-AD31-E38FC7477A76}" type="slidenum">
              <a:rPr lang="en-US" smtClean="0"/>
              <a:t>‹#›</a:t>
            </a:fld>
            <a:endParaRPr lang="en-US"/>
          </a:p>
        </p:txBody>
      </p:sp>
    </p:spTree>
    <p:extLst>
      <p:ext uri="{BB962C8B-B14F-4D97-AF65-F5344CB8AC3E}">
        <p14:creationId xmlns:p14="http://schemas.microsoft.com/office/powerpoint/2010/main" val="3355312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76758-F99D-4541-B07B-0EB17B67C5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7850B3-F3E4-FA4D-8262-32DB4DAFB0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D06C67-00CD-6C42-BC52-B387B92DC50F}"/>
              </a:ext>
            </a:extLst>
          </p:cNvPr>
          <p:cNvSpPr>
            <a:spLocks noGrp="1"/>
          </p:cNvSpPr>
          <p:nvPr>
            <p:ph type="dt" sz="half" idx="10"/>
          </p:nvPr>
        </p:nvSpPr>
        <p:spPr/>
        <p:txBody>
          <a:bodyPr/>
          <a:lstStyle/>
          <a:p>
            <a:fld id="{37C7BDE0-D155-3B4B-AA2E-2F80BCC0466B}" type="datetimeFigureOut">
              <a:rPr lang="en-US" smtClean="0"/>
              <a:t>11/29/21</a:t>
            </a:fld>
            <a:endParaRPr lang="en-US"/>
          </a:p>
        </p:txBody>
      </p:sp>
      <p:sp>
        <p:nvSpPr>
          <p:cNvPr id="5" name="Footer Placeholder 4">
            <a:extLst>
              <a:ext uri="{FF2B5EF4-FFF2-40B4-BE49-F238E27FC236}">
                <a16:creationId xmlns:a16="http://schemas.microsoft.com/office/drawing/2014/main" id="{E2263F66-B9F8-1841-8BFF-3C1CDA2A61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44CF15-EAA8-8144-89BB-A35151797BBA}"/>
              </a:ext>
            </a:extLst>
          </p:cNvPr>
          <p:cNvSpPr>
            <a:spLocks noGrp="1"/>
          </p:cNvSpPr>
          <p:nvPr>
            <p:ph type="sldNum" sz="quarter" idx="12"/>
          </p:nvPr>
        </p:nvSpPr>
        <p:spPr/>
        <p:txBody>
          <a:bodyPr/>
          <a:lstStyle/>
          <a:p>
            <a:fld id="{7475B7F8-0E54-EA45-AD31-E38FC7477A76}" type="slidenum">
              <a:rPr lang="en-US" smtClean="0"/>
              <a:t>‹#›</a:t>
            </a:fld>
            <a:endParaRPr lang="en-US"/>
          </a:p>
        </p:txBody>
      </p:sp>
    </p:spTree>
    <p:extLst>
      <p:ext uri="{BB962C8B-B14F-4D97-AF65-F5344CB8AC3E}">
        <p14:creationId xmlns:p14="http://schemas.microsoft.com/office/powerpoint/2010/main" val="1533208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003CD-D040-F849-B2E7-E0C56BE2E8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029A78-5A3C-D145-B137-ED38ABA1F1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20A0E9-E4CF-594B-B46D-34ACE47A270C}"/>
              </a:ext>
            </a:extLst>
          </p:cNvPr>
          <p:cNvSpPr>
            <a:spLocks noGrp="1"/>
          </p:cNvSpPr>
          <p:nvPr>
            <p:ph type="dt" sz="half" idx="10"/>
          </p:nvPr>
        </p:nvSpPr>
        <p:spPr/>
        <p:txBody>
          <a:bodyPr/>
          <a:lstStyle/>
          <a:p>
            <a:fld id="{37C7BDE0-D155-3B4B-AA2E-2F80BCC0466B}" type="datetimeFigureOut">
              <a:rPr lang="en-US" smtClean="0"/>
              <a:t>11/29/21</a:t>
            </a:fld>
            <a:endParaRPr lang="en-US"/>
          </a:p>
        </p:txBody>
      </p:sp>
      <p:sp>
        <p:nvSpPr>
          <p:cNvPr id="5" name="Footer Placeholder 4">
            <a:extLst>
              <a:ext uri="{FF2B5EF4-FFF2-40B4-BE49-F238E27FC236}">
                <a16:creationId xmlns:a16="http://schemas.microsoft.com/office/drawing/2014/main" id="{B1E4ECF6-1B74-0049-9457-B47D0E0812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E8BF06-5BCB-8644-9B4B-9AA2C99EB3B4}"/>
              </a:ext>
            </a:extLst>
          </p:cNvPr>
          <p:cNvSpPr>
            <a:spLocks noGrp="1"/>
          </p:cNvSpPr>
          <p:nvPr>
            <p:ph type="sldNum" sz="quarter" idx="12"/>
          </p:nvPr>
        </p:nvSpPr>
        <p:spPr/>
        <p:txBody>
          <a:bodyPr/>
          <a:lstStyle/>
          <a:p>
            <a:fld id="{7475B7F8-0E54-EA45-AD31-E38FC7477A76}" type="slidenum">
              <a:rPr lang="en-US" smtClean="0"/>
              <a:t>‹#›</a:t>
            </a:fld>
            <a:endParaRPr lang="en-US"/>
          </a:p>
        </p:txBody>
      </p:sp>
    </p:spTree>
    <p:extLst>
      <p:ext uri="{BB962C8B-B14F-4D97-AF65-F5344CB8AC3E}">
        <p14:creationId xmlns:p14="http://schemas.microsoft.com/office/powerpoint/2010/main" val="1889277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CC91A-7935-CC43-9267-D5B195A540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27E699-9ECC-2348-84F8-E46104E75E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46491E-4ECF-C84C-B8E3-CE29CDAAB4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C5C47E-DF55-9943-82D4-3481E77B566D}"/>
              </a:ext>
            </a:extLst>
          </p:cNvPr>
          <p:cNvSpPr>
            <a:spLocks noGrp="1"/>
          </p:cNvSpPr>
          <p:nvPr>
            <p:ph type="dt" sz="half" idx="10"/>
          </p:nvPr>
        </p:nvSpPr>
        <p:spPr/>
        <p:txBody>
          <a:bodyPr/>
          <a:lstStyle/>
          <a:p>
            <a:fld id="{37C7BDE0-D155-3B4B-AA2E-2F80BCC0466B}" type="datetimeFigureOut">
              <a:rPr lang="en-US" smtClean="0"/>
              <a:t>11/29/21</a:t>
            </a:fld>
            <a:endParaRPr lang="en-US"/>
          </a:p>
        </p:txBody>
      </p:sp>
      <p:sp>
        <p:nvSpPr>
          <p:cNvPr id="6" name="Footer Placeholder 5">
            <a:extLst>
              <a:ext uri="{FF2B5EF4-FFF2-40B4-BE49-F238E27FC236}">
                <a16:creationId xmlns:a16="http://schemas.microsoft.com/office/drawing/2014/main" id="{D6F312C6-E819-BC4C-B130-D98E8272CD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10F627-C162-EC4A-A94F-421883F90789}"/>
              </a:ext>
            </a:extLst>
          </p:cNvPr>
          <p:cNvSpPr>
            <a:spLocks noGrp="1"/>
          </p:cNvSpPr>
          <p:nvPr>
            <p:ph type="sldNum" sz="quarter" idx="12"/>
          </p:nvPr>
        </p:nvSpPr>
        <p:spPr/>
        <p:txBody>
          <a:bodyPr/>
          <a:lstStyle/>
          <a:p>
            <a:fld id="{7475B7F8-0E54-EA45-AD31-E38FC7477A76}" type="slidenum">
              <a:rPr lang="en-US" smtClean="0"/>
              <a:t>‹#›</a:t>
            </a:fld>
            <a:endParaRPr lang="en-US"/>
          </a:p>
        </p:txBody>
      </p:sp>
    </p:spTree>
    <p:extLst>
      <p:ext uri="{BB962C8B-B14F-4D97-AF65-F5344CB8AC3E}">
        <p14:creationId xmlns:p14="http://schemas.microsoft.com/office/powerpoint/2010/main" val="2943904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A40CF-5F56-894B-A7AB-A1417B9185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75C5CC-31E8-B248-A55A-6C38D8EB8C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7A9B08-06C3-BD40-AEE6-FEF27917C2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8617E5-E9C5-1540-BCEF-C34B1FFCBF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557C1A-C67C-8048-801D-15B454C9FB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F955F8-544D-7147-A162-8D9127D7364E}"/>
              </a:ext>
            </a:extLst>
          </p:cNvPr>
          <p:cNvSpPr>
            <a:spLocks noGrp="1"/>
          </p:cNvSpPr>
          <p:nvPr>
            <p:ph type="dt" sz="half" idx="10"/>
          </p:nvPr>
        </p:nvSpPr>
        <p:spPr/>
        <p:txBody>
          <a:bodyPr/>
          <a:lstStyle/>
          <a:p>
            <a:fld id="{37C7BDE0-D155-3B4B-AA2E-2F80BCC0466B}" type="datetimeFigureOut">
              <a:rPr lang="en-US" smtClean="0"/>
              <a:t>11/29/21</a:t>
            </a:fld>
            <a:endParaRPr lang="en-US"/>
          </a:p>
        </p:txBody>
      </p:sp>
      <p:sp>
        <p:nvSpPr>
          <p:cNvPr id="8" name="Footer Placeholder 7">
            <a:extLst>
              <a:ext uri="{FF2B5EF4-FFF2-40B4-BE49-F238E27FC236}">
                <a16:creationId xmlns:a16="http://schemas.microsoft.com/office/drawing/2014/main" id="{952AA9B4-2745-434E-85E5-F166C5B3D9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4BD0DF-283B-8C45-8A78-DBCAD7AC83E3}"/>
              </a:ext>
            </a:extLst>
          </p:cNvPr>
          <p:cNvSpPr>
            <a:spLocks noGrp="1"/>
          </p:cNvSpPr>
          <p:nvPr>
            <p:ph type="sldNum" sz="quarter" idx="12"/>
          </p:nvPr>
        </p:nvSpPr>
        <p:spPr/>
        <p:txBody>
          <a:bodyPr/>
          <a:lstStyle/>
          <a:p>
            <a:fld id="{7475B7F8-0E54-EA45-AD31-E38FC7477A76}" type="slidenum">
              <a:rPr lang="en-US" smtClean="0"/>
              <a:t>‹#›</a:t>
            </a:fld>
            <a:endParaRPr lang="en-US"/>
          </a:p>
        </p:txBody>
      </p:sp>
    </p:spTree>
    <p:extLst>
      <p:ext uri="{BB962C8B-B14F-4D97-AF65-F5344CB8AC3E}">
        <p14:creationId xmlns:p14="http://schemas.microsoft.com/office/powerpoint/2010/main" val="3800504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DB0-A14B-7A4C-B654-5C29472FE4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B30724-B41D-384E-AFEE-F08BA70565F0}"/>
              </a:ext>
            </a:extLst>
          </p:cNvPr>
          <p:cNvSpPr>
            <a:spLocks noGrp="1"/>
          </p:cNvSpPr>
          <p:nvPr>
            <p:ph type="dt" sz="half" idx="10"/>
          </p:nvPr>
        </p:nvSpPr>
        <p:spPr/>
        <p:txBody>
          <a:bodyPr/>
          <a:lstStyle/>
          <a:p>
            <a:fld id="{37C7BDE0-D155-3B4B-AA2E-2F80BCC0466B}" type="datetimeFigureOut">
              <a:rPr lang="en-US" smtClean="0"/>
              <a:t>11/29/21</a:t>
            </a:fld>
            <a:endParaRPr lang="en-US"/>
          </a:p>
        </p:txBody>
      </p:sp>
      <p:sp>
        <p:nvSpPr>
          <p:cNvPr id="4" name="Footer Placeholder 3">
            <a:extLst>
              <a:ext uri="{FF2B5EF4-FFF2-40B4-BE49-F238E27FC236}">
                <a16:creationId xmlns:a16="http://schemas.microsoft.com/office/drawing/2014/main" id="{5C900564-F210-EC4C-90D7-82138941E8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1A6B56-ED08-284E-86E7-4982BAEAE28C}"/>
              </a:ext>
            </a:extLst>
          </p:cNvPr>
          <p:cNvSpPr>
            <a:spLocks noGrp="1"/>
          </p:cNvSpPr>
          <p:nvPr>
            <p:ph type="sldNum" sz="quarter" idx="12"/>
          </p:nvPr>
        </p:nvSpPr>
        <p:spPr/>
        <p:txBody>
          <a:bodyPr/>
          <a:lstStyle/>
          <a:p>
            <a:fld id="{7475B7F8-0E54-EA45-AD31-E38FC7477A76}" type="slidenum">
              <a:rPr lang="en-US" smtClean="0"/>
              <a:t>‹#›</a:t>
            </a:fld>
            <a:endParaRPr lang="en-US"/>
          </a:p>
        </p:txBody>
      </p:sp>
    </p:spTree>
    <p:extLst>
      <p:ext uri="{BB962C8B-B14F-4D97-AF65-F5344CB8AC3E}">
        <p14:creationId xmlns:p14="http://schemas.microsoft.com/office/powerpoint/2010/main" val="1407370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0AFDAC-FD3B-FC4D-911B-37BF08703EB9}"/>
              </a:ext>
            </a:extLst>
          </p:cNvPr>
          <p:cNvSpPr>
            <a:spLocks noGrp="1"/>
          </p:cNvSpPr>
          <p:nvPr>
            <p:ph type="dt" sz="half" idx="10"/>
          </p:nvPr>
        </p:nvSpPr>
        <p:spPr/>
        <p:txBody>
          <a:bodyPr/>
          <a:lstStyle/>
          <a:p>
            <a:fld id="{37C7BDE0-D155-3B4B-AA2E-2F80BCC0466B}" type="datetimeFigureOut">
              <a:rPr lang="en-US" smtClean="0"/>
              <a:t>11/29/21</a:t>
            </a:fld>
            <a:endParaRPr lang="en-US"/>
          </a:p>
        </p:txBody>
      </p:sp>
      <p:sp>
        <p:nvSpPr>
          <p:cNvPr id="3" name="Footer Placeholder 2">
            <a:extLst>
              <a:ext uri="{FF2B5EF4-FFF2-40B4-BE49-F238E27FC236}">
                <a16:creationId xmlns:a16="http://schemas.microsoft.com/office/drawing/2014/main" id="{842B2D5E-B38C-7A48-AB1E-F0C2D7F741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96C3CE-B5CA-3B47-85DB-A0C5F9DA534A}"/>
              </a:ext>
            </a:extLst>
          </p:cNvPr>
          <p:cNvSpPr>
            <a:spLocks noGrp="1"/>
          </p:cNvSpPr>
          <p:nvPr>
            <p:ph type="sldNum" sz="quarter" idx="12"/>
          </p:nvPr>
        </p:nvSpPr>
        <p:spPr/>
        <p:txBody>
          <a:bodyPr/>
          <a:lstStyle/>
          <a:p>
            <a:fld id="{7475B7F8-0E54-EA45-AD31-E38FC7477A76}" type="slidenum">
              <a:rPr lang="en-US" smtClean="0"/>
              <a:t>‹#›</a:t>
            </a:fld>
            <a:endParaRPr lang="en-US"/>
          </a:p>
        </p:txBody>
      </p:sp>
    </p:spTree>
    <p:extLst>
      <p:ext uri="{BB962C8B-B14F-4D97-AF65-F5344CB8AC3E}">
        <p14:creationId xmlns:p14="http://schemas.microsoft.com/office/powerpoint/2010/main" val="3459523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64385-95C3-9643-AA49-B07D67AD1A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398436-5C77-014A-AB54-8B343D8B63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B601CD-3EA9-0543-9BC7-354F318D8C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38305D-9109-F748-B269-4CC612C3C39E}"/>
              </a:ext>
            </a:extLst>
          </p:cNvPr>
          <p:cNvSpPr>
            <a:spLocks noGrp="1"/>
          </p:cNvSpPr>
          <p:nvPr>
            <p:ph type="dt" sz="half" idx="10"/>
          </p:nvPr>
        </p:nvSpPr>
        <p:spPr/>
        <p:txBody>
          <a:bodyPr/>
          <a:lstStyle/>
          <a:p>
            <a:fld id="{37C7BDE0-D155-3B4B-AA2E-2F80BCC0466B}" type="datetimeFigureOut">
              <a:rPr lang="en-US" smtClean="0"/>
              <a:t>11/29/21</a:t>
            </a:fld>
            <a:endParaRPr lang="en-US"/>
          </a:p>
        </p:txBody>
      </p:sp>
      <p:sp>
        <p:nvSpPr>
          <p:cNvPr id="6" name="Footer Placeholder 5">
            <a:extLst>
              <a:ext uri="{FF2B5EF4-FFF2-40B4-BE49-F238E27FC236}">
                <a16:creationId xmlns:a16="http://schemas.microsoft.com/office/drawing/2014/main" id="{1FB5BA49-0752-444C-A3E3-C8D60E6884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1E2C8A-B21E-E641-9076-87FE9F8919A1}"/>
              </a:ext>
            </a:extLst>
          </p:cNvPr>
          <p:cNvSpPr>
            <a:spLocks noGrp="1"/>
          </p:cNvSpPr>
          <p:nvPr>
            <p:ph type="sldNum" sz="quarter" idx="12"/>
          </p:nvPr>
        </p:nvSpPr>
        <p:spPr/>
        <p:txBody>
          <a:bodyPr/>
          <a:lstStyle/>
          <a:p>
            <a:fld id="{7475B7F8-0E54-EA45-AD31-E38FC7477A76}" type="slidenum">
              <a:rPr lang="en-US" smtClean="0"/>
              <a:t>‹#›</a:t>
            </a:fld>
            <a:endParaRPr lang="en-US"/>
          </a:p>
        </p:txBody>
      </p:sp>
    </p:spTree>
    <p:extLst>
      <p:ext uri="{BB962C8B-B14F-4D97-AF65-F5344CB8AC3E}">
        <p14:creationId xmlns:p14="http://schemas.microsoft.com/office/powerpoint/2010/main" val="2941726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3D48E-CDD4-A044-88D0-7C6A85D377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712304-3F8A-C349-A52B-5018796C8A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DC3F66-235A-A64E-8486-364751FE34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B0580E-C7B9-8C48-8BD4-0D18D9431842}"/>
              </a:ext>
            </a:extLst>
          </p:cNvPr>
          <p:cNvSpPr>
            <a:spLocks noGrp="1"/>
          </p:cNvSpPr>
          <p:nvPr>
            <p:ph type="dt" sz="half" idx="10"/>
          </p:nvPr>
        </p:nvSpPr>
        <p:spPr/>
        <p:txBody>
          <a:bodyPr/>
          <a:lstStyle/>
          <a:p>
            <a:fld id="{37C7BDE0-D155-3B4B-AA2E-2F80BCC0466B}" type="datetimeFigureOut">
              <a:rPr lang="en-US" smtClean="0"/>
              <a:t>11/29/21</a:t>
            </a:fld>
            <a:endParaRPr lang="en-US"/>
          </a:p>
        </p:txBody>
      </p:sp>
      <p:sp>
        <p:nvSpPr>
          <p:cNvPr id="6" name="Footer Placeholder 5">
            <a:extLst>
              <a:ext uri="{FF2B5EF4-FFF2-40B4-BE49-F238E27FC236}">
                <a16:creationId xmlns:a16="http://schemas.microsoft.com/office/drawing/2014/main" id="{E5DC50DA-AC28-6B4E-996E-01A0E85FEB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8BF6FF-D9D3-4741-A7E7-59BB953C1425}"/>
              </a:ext>
            </a:extLst>
          </p:cNvPr>
          <p:cNvSpPr>
            <a:spLocks noGrp="1"/>
          </p:cNvSpPr>
          <p:nvPr>
            <p:ph type="sldNum" sz="quarter" idx="12"/>
          </p:nvPr>
        </p:nvSpPr>
        <p:spPr/>
        <p:txBody>
          <a:bodyPr/>
          <a:lstStyle/>
          <a:p>
            <a:fld id="{7475B7F8-0E54-EA45-AD31-E38FC7477A76}" type="slidenum">
              <a:rPr lang="en-US" smtClean="0"/>
              <a:t>‹#›</a:t>
            </a:fld>
            <a:endParaRPr lang="en-US"/>
          </a:p>
        </p:txBody>
      </p:sp>
    </p:spTree>
    <p:extLst>
      <p:ext uri="{BB962C8B-B14F-4D97-AF65-F5344CB8AC3E}">
        <p14:creationId xmlns:p14="http://schemas.microsoft.com/office/powerpoint/2010/main" val="3323554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69DD37-4D63-0E4D-B920-8C27650B2E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637AD3-98CE-8D4A-BCC9-6EB274B327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F77F72-C7E3-FF4A-B127-ED031F1540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7BDE0-D155-3B4B-AA2E-2F80BCC0466B}" type="datetimeFigureOut">
              <a:rPr lang="en-US" smtClean="0"/>
              <a:t>11/29/21</a:t>
            </a:fld>
            <a:endParaRPr lang="en-US"/>
          </a:p>
        </p:txBody>
      </p:sp>
      <p:sp>
        <p:nvSpPr>
          <p:cNvPr id="5" name="Footer Placeholder 4">
            <a:extLst>
              <a:ext uri="{FF2B5EF4-FFF2-40B4-BE49-F238E27FC236}">
                <a16:creationId xmlns:a16="http://schemas.microsoft.com/office/drawing/2014/main" id="{544634B1-5EAC-A24F-9A75-1866C733EB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9AEC79-441A-4346-9923-226981582B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5B7F8-0E54-EA45-AD31-E38FC7477A76}" type="slidenum">
              <a:rPr lang="en-US" smtClean="0"/>
              <a:t>‹#›</a:t>
            </a:fld>
            <a:endParaRPr lang="en-US"/>
          </a:p>
        </p:txBody>
      </p:sp>
    </p:spTree>
    <p:extLst>
      <p:ext uri="{BB962C8B-B14F-4D97-AF65-F5344CB8AC3E}">
        <p14:creationId xmlns:p14="http://schemas.microsoft.com/office/powerpoint/2010/main" val="567082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4" name="Rectangle 3">
            <a:extLst>
              <a:ext uri="{FF2B5EF4-FFF2-40B4-BE49-F238E27FC236}">
                <a16:creationId xmlns:a16="http://schemas.microsoft.com/office/drawing/2014/main" id="{21063001-D41F-A042-B75F-C21C9BAAD059}"/>
              </a:ext>
            </a:extLst>
          </p:cNvPr>
          <p:cNvSpPr/>
          <p:nvPr/>
        </p:nvSpPr>
        <p:spPr>
          <a:xfrm>
            <a:off x="1101560" y="1051060"/>
            <a:ext cx="9985828" cy="1077218"/>
          </a:xfrm>
          <a:prstGeom prst="rect">
            <a:avLst/>
          </a:prstGeom>
          <a:solidFill>
            <a:schemeClr val="bg1">
              <a:alpha val="39935"/>
            </a:schemeClr>
          </a:solidFill>
        </p:spPr>
        <p:txBody>
          <a:bodyPr wrap="square" lIns="91440" tIns="45720" rIns="91440" bIns="45720">
            <a:spAutoFit/>
          </a:bodyPr>
          <a:lstStyle/>
          <a:p>
            <a:pPr algn="ctr"/>
            <a:r>
              <a:rPr lang="en-US" sz="3200" dirty="0">
                <a:ln w="0"/>
                <a:effectLst>
                  <a:outerShdw blurRad="50800" dist="38100" dir="2700000" algn="tl" rotWithShape="0">
                    <a:prstClr val="black">
                      <a:alpha val="40000"/>
                    </a:prstClr>
                  </a:outerShdw>
                </a:effectLst>
                <a:latin typeface="Athelas" panose="02000503000000020003" pitchFamily="2" charset="77"/>
                <a:cs typeface="Times New Roman" panose="02020603050405020304" pitchFamily="18" charset="0"/>
              </a:rPr>
              <a:t>God is at work to have such a relationship with His people that He is described as dwelling among them.</a:t>
            </a:r>
          </a:p>
        </p:txBody>
      </p:sp>
      <p:sp>
        <p:nvSpPr>
          <p:cNvPr id="5" name="Rectangle 4">
            <a:extLst>
              <a:ext uri="{FF2B5EF4-FFF2-40B4-BE49-F238E27FC236}">
                <a16:creationId xmlns:a16="http://schemas.microsoft.com/office/drawing/2014/main" id="{63568BF6-C332-8142-B20C-76E73B38DD02}"/>
              </a:ext>
            </a:extLst>
          </p:cNvPr>
          <p:cNvSpPr/>
          <p:nvPr/>
        </p:nvSpPr>
        <p:spPr>
          <a:xfrm>
            <a:off x="0" y="2828835"/>
            <a:ext cx="12188952" cy="1200329"/>
          </a:xfrm>
          <a:prstGeom prst="rect">
            <a:avLst/>
          </a:prstGeom>
          <a:solidFill>
            <a:schemeClr val="bg1">
              <a:alpha val="90352"/>
            </a:schemeClr>
          </a:solidFill>
        </p:spPr>
        <p:txBody>
          <a:bodyPr wrap="square" lIns="91440" tIns="45720" rIns="91440" bIns="45720">
            <a:spAutoFit/>
          </a:bodyPr>
          <a:lstStyle/>
          <a:p>
            <a:pPr algn="ctr"/>
            <a:r>
              <a:rPr lang="en-US" sz="7200" cap="none" spc="0" dirty="0">
                <a:ln w="0"/>
                <a:solidFill>
                  <a:schemeClr val="accent1">
                    <a:lumMod val="50000"/>
                  </a:schemeClr>
                </a:solidFill>
                <a:effectLst>
                  <a:outerShdw blurRad="50800" dist="38100" dir="2700000" algn="tl" rotWithShape="0">
                    <a:prstClr val="black">
                      <a:alpha val="40000"/>
                    </a:prstClr>
                  </a:outerShdw>
                </a:effectLst>
                <a:latin typeface="Baskerville Old Face" panose="02020602080505020303" pitchFamily="18" charset="77"/>
              </a:rPr>
              <a:t>God Is Not Done Yet</a:t>
            </a:r>
          </a:p>
        </p:txBody>
      </p:sp>
      <p:sp>
        <p:nvSpPr>
          <p:cNvPr id="6" name="Rectangle 5">
            <a:extLst>
              <a:ext uri="{FF2B5EF4-FFF2-40B4-BE49-F238E27FC236}">
                <a16:creationId xmlns:a16="http://schemas.microsoft.com/office/drawing/2014/main" id="{E80C6EDA-3222-AD49-AD9A-693D4F07F693}"/>
              </a:ext>
            </a:extLst>
          </p:cNvPr>
          <p:cNvSpPr/>
          <p:nvPr/>
        </p:nvSpPr>
        <p:spPr>
          <a:xfrm>
            <a:off x="3946643" y="4729721"/>
            <a:ext cx="4295663" cy="923330"/>
          </a:xfrm>
          <a:prstGeom prst="rect">
            <a:avLst/>
          </a:prstGeom>
          <a:noFill/>
        </p:spPr>
        <p:txBody>
          <a:bodyPr wrap="none" lIns="91440" tIns="45720" rIns="91440" bIns="45720">
            <a:spAutoFit/>
          </a:bodyPr>
          <a:lstStyle/>
          <a:p>
            <a:pPr algn="ctr"/>
            <a:r>
              <a:rPr lang="en-US" sz="5400" b="0" cap="none" spc="0" dirty="0">
                <a:ln w="0"/>
                <a:solidFill>
                  <a:schemeClr val="accent2">
                    <a:lumMod val="75000"/>
                  </a:schemeClr>
                </a:solidFill>
                <a:effectLst>
                  <a:outerShdw blurRad="38100" dist="19050" dir="2700000" algn="tl" rotWithShape="0">
                    <a:schemeClr val="dk1">
                      <a:alpha val="40000"/>
                    </a:schemeClr>
                  </a:outerShdw>
                </a:effectLst>
                <a:latin typeface="Athelas" panose="02000503000000020003" pitchFamily="2" charset="77"/>
              </a:rPr>
              <a:t>Sunday 11 a.m.</a:t>
            </a:r>
          </a:p>
        </p:txBody>
      </p:sp>
      <p:sp>
        <p:nvSpPr>
          <p:cNvPr id="7" name="Rectangle 6">
            <a:extLst>
              <a:ext uri="{FF2B5EF4-FFF2-40B4-BE49-F238E27FC236}">
                <a16:creationId xmlns:a16="http://schemas.microsoft.com/office/drawing/2014/main" id="{AF6E7893-77FA-3547-959F-F766CF82702A}"/>
              </a:ext>
            </a:extLst>
          </p:cNvPr>
          <p:cNvSpPr/>
          <p:nvPr/>
        </p:nvSpPr>
        <p:spPr>
          <a:xfrm>
            <a:off x="6672871" y="6122775"/>
            <a:ext cx="5200463" cy="461665"/>
          </a:xfrm>
          <a:prstGeom prst="rect">
            <a:avLst/>
          </a:prstGeom>
        </p:spPr>
        <p:txBody>
          <a:bodyPr wrap="none">
            <a:spAutoFit/>
          </a:bodyPr>
          <a:lstStyle/>
          <a:p>
            <a:pPr algn="ctr"/>
            <a:r>
              <a:rPr lang="en-US" sz="2400" dirty="0">
                <a:ln w="0"/>
                <a:solidFill>
                  <a:schemeClr val="bg1"/>
                </a:solidFill>
                <a:effectLst>
                  <a:outerShdw blurRad="38100" dist="19050" dir="2700000" algn="tl" rotWithShape="0">
                    <a:schemeClr val="dk1">
                      <a:alpha val="40000"/>
                    </a:schemeClr>
                  </a:outerShdw>
                </a:effectLst>
                <a:latin typeface="Baskerville Old Face" panose="02020602080505020303" pitchFamily="18" charset="77"/>
                <a:cs typeface="Times New Roman" panose="02020603050405020304" pitchFamily="18" charset="0"/>
              </a:rPr>
              <a:t>#exodus #</a:t>
            </a:r>
            <a:r>
              <a:rPr lang="en-US" sz="2400" dirty="0" err="1">
                <a:ln w="0"/>
                <a:solidFill>
                  <a:schemeClr val="bg1"/>
                </a:solidFill>
                <a:effectLst>
                  <a:outerShdw blurRad="38100" dist="19050" dir="2700000" algn="tl" rotWithShape="0">
                    <a:schemeClr val="dk1">
                      <a:alpha val="40000"/>
                    </a:schemeClr>
                  </a:outerShdw>
                </a:effectLst>
                <a:latin typeface="Baskerville Old Face" panose="02020602080505020303" pitchFamily="18" charset="77"/>
                <a:cs typeface="Times New Roman" panose="02020603050405020304" pitchFamily="18" charset="0"/>
              </a:rPr>
              <a:t>Passoverlamb</a:t>
            </a:r>
            <a:r>
              <a:rPr lang="en-US" sz="2400" dirty="0">
                <a:ln w="0"/>
                <a:solidFill>
                  <a:schemeClr val="bg1"/>
                </a:solidFill>
                <a:effectLst>
                  <a:outerShdw blurRad="38100" dist="19050" dir="2700000" algn="tl" rotWithShape="0">
                    <a:schemeClr val="dk1">
                      <a:alpha val="40000"/>
                    </a:schemeClr>
                  </a:outerShdw>
                </a:effectLst>
                <a:latin typeface="Baskerville Old Face" panose="02020602080505020303" pitchFamily="18" charset="77"/>
                <a:cs typeface="Times New Roman" panose="02020603050405020304" pitchFamily="18" charset="0"/>
              </a:rPr>
              <a:t> #law #tabernacle</a:t>
            </a:r>
          </a:p>
        </p:txBody>
      </p:sp>
    </p:spTree>
    <p:extLst>
      <p:ext uri="{BB962C8B-B14F-4D97-AF65-F5344CB8AC3E}">
        <p14:creationId xmlns:p14="http://schemas.microsoft.com/office/powerpoint/2010/main" val="1857208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1092524" y="797510"/>
            <a:ext cx="10006952" cy="5262979"/>
          </a:xfrm>
          <a:prstGeom prst="rect">
            <a:avLst/>
          </a:prstGeom>
          <a:solidFill>
            <a:schemeClr val="bg1">
              <a:alpha val="63071"/>
            </a:schemeClr>
          </a:solidFill>
        </p:spPr>
        <p:txBody>
          <a:bodyPr wrap="square" lIns="91440" tIns="45720" rIns="91440" bIns="45720">
            <a:spAutoFit/>
          </a:bodyPr>
          <a:lstStyle/>
          <a:p>
            <a:r>
              <a:rPr lang="en-US" sz="4800" dirty="0">
                <a:latin typeface="Times New Roman" panose="02020603050405020304" pitchFamily="18" charset="0"/>
                <a:cs typeface="Times New Roman" panose="02020603050405020304" pitchFamily="18" charset="0"/>
              </a:rPr>
              <a:t>Now these are the names of the sons of Israel who came to Egypt with Jacob; they came each one with his household </a:t>
            </a:r>
            <a:r>
              <a:rPr lang="en-US" sz="4800" baseline="30000" dirty="0">
                <a:latin typeface="Times New Roman" panose="02020603050405020304" pitchFamily="18" charset="0"/>
                <a:cs typeface="Times New Roman" panose="02020603050405020304" pitchFamily="18" charset="0"/>
              </a:rPr>
              <a:t>2</a:t>
            </a:r>
            <a:r>
              <a:rPr lang="en-US" sz="4800" dirty="0">
                <a:latin typeface="Times New Roman" panose="02020603050405020304" pitchFamily="18" charset="0"/>
                <a:cs typeface="Times New Roman" panose="02020603050405020304" pitchFamily="18" charset="0"/>
              </a:rPr>
              <a:t> Reuben, Simeon, Levi and Judah; </a:t>
            </a:r>
            <a:r>
              <a:rPr lang="en-US" sz="4800" baseline="30000" dirty="0">
                <a:latin typeface="Times New Roman" panose="02020603050405020304" pitchFamily="18" charset="0"/>
                <a:cs typeface="Times New Roman" panose="02020603050405020304" pitchFamily="18" charset="0"/>
              </a:rPr>
              <a:t>3</a:t>
            </a:r>
            <a:r>
              <a:rPr lang="en-US" sz="4800" dirty="0">
                <a:latin typeface="Times New Roman" panose="02020603050405020304" pitchFamily="18" charset="0"/>
                <a:cs typeface="Times New Roman" panose="02020603050405020304" pitchFamily="18" charset="0"/>
              </a:rPr>
              <a:t> Issachar, Zebulun and Benjamin; </a:t>
            </a:r>
            <a:r>
              <a:rPr lang="en-US" sz="4800" baseline="30000" dirty="0">
                <a:latin typeface="Times New Roman" panose="02020603050405020304" pitchFamily="18" charset="0"/>
                <a:cs typeface="Times New Roman" panose="02020603050405020304" pitchFamily="18" charset="0"/>
              </a:rPr>
              <a:t>4</a:t>
            </a:r>
            <a:r>
              <a:rPr lang="en-US" sz="4800" dirty="0">
                <a:latin typeface="Times New Roman" panose="02020603050405020304" pitchFamily="18" charset="0"/>
                <a:cs typeface="Times New Roman" panose="02020603050405020304" pitchFamily="18" charset="0"/>
              </a:rPr>
              <a:t> Dan and Naphtali, Gad and Asher. </a:t>
            </a:r>
          </a:p>
        </p:txBody>
      </p:sp>
    </p:spTree>
    <p:extLst>
      <p:ext uri="{BB962C8B-B14F-4D97-AF65-F5344CB8AC3E}">
        <p14:creationId xmlns:p14="http://schemas.microsoft.com/office/powerpoint/2010/main" val="2450252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1092524" y="58846"/>
            <a:ext cx="10463600" cy="6740307"/>
          </a:xfrm>
          <a:prstGeom prst="rect">
            <a:avLst/>
          </a:prstGeom>
          <a:solidFill>
            <a:schemeClr val="bg1">
              <a:alpha val="63071"/>
            </a:schemeClr>
          </a:solidFill>
        </p:spPr>
        <p:txBody>
          <a:bodyPr wrap="square" lIns="91440" tIns="45720" rIns="91440" bIns="45720">
            <a:spAutoFit/>
          </a:bodyPr>
          <a:lstStyle/>
          <a:p>
            <a:r>
              <a:rPr lang="en-US" sz="4800" baseline="30000" dirty="0">
                <a:latin typeface="Times New Roman" panose="02020603050405020304" pitchFamily="18" charset="0"/>
                <a:cs typeface="Times New Roman" panose="02020603050405020304" pitchFamily="18" charset="0"/>
              </a:rPr>
              <a:t>5</a:t>
            </a:r>
            <a:r>
              <a:rPr lang="en-US" sz="4800" dirty="0">
                <a:latin typeface="Times New Roman" panose="02020603050405020304" pitchFamily="18" charset="0"/>
                <a:cs typeface="Times New Roman" panose="02020603050405020304" pitchFamily="18" charset="0"/>
              </a:rPr>
              <a:t> All the persons who came from the loins of Jacob were seventy in number, but Joseph was already in Egypt.</a:t>
            </a:r>
            <a:r>
              <a:rPr lang="en-US" sz="4800" baseline="30000" dirty="0">
                <a:latin typeface="Times New Roman" panose="02020603050405020304" pitchFamily="18" charset="0"/>
                <a:cs typeface="Times New Roman" panose="02020603050405020304" pitchFamily="18" charset="0"/>
              </a:rPr>
              <a:t>6 </a:t>
            </a:r>
            <a:r>
              <a:rPr lang="en-US" sz="4800" dirty="0">
                <a:latin typeface="Times New Roman" panose="02020603050405020304" pitchFamily="18" charset="0"/>
                <a:cs typeface="Times New Roman" panose="02020603050405020304" pitchFamily="18" charset="0"/>
              </a:rPr>
              <a:t>Joseph died, and all his brothers and all that generation. </a:t>
            </a:r>
            <a:r>
              <a:rPr lang="en-US" sz="4800" baseline="30000" dirty="0">
                <a:latin typeface="Times New Roman" panose="02020603050405020304" pitchFamily="18" charset="0"/>
                <a:cs typeface="Times New Roman" panose="02020603050405020304" pitchFamily="18" charset="0"/>
              </a:rPr>
              <a:t>7</a:t>
            </a:r>
            <a:r>
              <a:rPr lang="en-US" sz="4800" dirty="0">
                <a:latin typeface="Times New Roman" panose="02020603050405020304" pitchFamily="18" charset="0"/>
                <a:cs typeface="Times New Roman" panose="02020603050405020304" pitchFamily="18" charset="0"/>
              </a:rPr>
              <a:t> But the sons of Israel were fruitful and increased greatly, and multiplied, and became exceedingly mighty, so that the land was filled with them. (Exod. 1:1-7)</a:t>
            </a:r>
          </a:p>
        </p:txBody>
      </p:sp>
    </p:spTree>
    <p:extLst>
      <p:ext uri="{BB962C8B-B14F-4D97-AF65-F5344CB8AC3E}">
        <p14:creationId xmlns:p14="http://schemas.microsoft.com/office/powerpoint/2010/main" val="685247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0" y="2828835"/>
            <a:ext cx="12188952" cy="1754326"/>
          </a:xfrm>
          <a:prstGeom prst="rect">
            <a:avLst/>
          </a:prstGeom>
          <a:solidFill>
            <a:schemeClr val="bg1">
              <a:alpha val="90352"/>
            </a:schemeClr>
          </a:solidFill>
        </p:spPr>
        <p:txBody>
          <a:bodyPr wrap="square" lIns="91440" tIns="45720" rIns="91440" bIns="45720">
            <a:spAutoFit/>
          </a:bodyPr>
          <a:lstStyle/>
          <a:p>
            <a:pPr algn="ctr"/>
            <a:r>
              <a:rPr lang="en-US" sz="5400" dirty="0">
                <a:ln w="0"/>
                <a:solidFill>
                  <a:schemeClr val="accent1">
                    <a:lumMod val="50000"/>
                  </a:schemeClr>
                </a:solidFill>
                <a:effectLst>
                  <a:outerShdw blurRad="50800" dist="38100" dir="2700000" algn="tl" rotWithShape="0">
                    <a:prstClr val="black">
                      <a:alpha val="40000"/>
                    </a:prstClr>
                  </a:outerShdw>
                </a:effectLst>
                <a:latin typeface="Baskerville Old Face" panose="02020602080505020303" pitchFamily="18" charset="77"/>
              </a:rPr>
              <a:t>2. God’s Blessings Can Lead To Persecution</a:t>
            </a:r>
          </a:p>
        </p:txBody>
      </p:sp>
    </p:spTree>
    <p:extLst>
      <p:ext uri="{BB962C8B-B14F-4D97-AF65-F5344CB8AC3E}">
        <p14:creationId xmlns:p14="http://schemas.microsoft.com/office/powerpoint/2010/main" val="471182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1013972" y="797510"/>
            <a:ext cx="10164055" cy="5262979"/>
          </a:xfrm>
          <a:prstGeom prst="rect">
            <a:avLst/>
          </a:prstGeom>
          <a:solidFill>
            <a:schemeClr val="bg1">
              <a:alpha val="63071"/>
            </a:schemeClr>
          </a:solidFill>
        </p:spPr>
        <p:txBody>
          <a:bodyPr wrap="square" lIns="91440" tIns="45720" rIns="91440" bIns="45720">
            <a:spAutoFit/>
          </a:bodyPr>
          <a:lstStyle/>
          <a:p>
            <a:r>
              <a:rPr lang="en-US" sz="4800" baseline="30000" dirty="0">
                <a:latin typeface="Times New Roman" panose="02020603050405020304" pitchFamily="18" charset="0"/>
                <a:cs typeface="Times New Roman" panose="02020603050405020304" pitchFamily="18" charset="0"/>
              </a:rPr>
              <a:t>6</a:t>
            </a:r>
            <a:r>
              <a:rPr lang="en-US" sz="4800" dirty="0">
                <a:latin typeface="Times New Roman" panose="02020603050405020304" pitchFamily="18" charset="0"/>
                <a:cs typeface="Times New Roman" panose="02020603050405020304" pitchFamily="18" charset="0"/>
              </a:rPr>
              <a:t> Joseph died, and all his brothers and all that generation. </a:t>
            </a:r>
            <a:r>
              <a:rPr lang="en-US" sz="4800" baseline="30000" dirty="0">
                <a:latin typeface="Times New Roman" panose="02020603050405020304" pitchFamily="18" charset="0"/>
                <a:cs typeface="Times New Roman" panose="02020603050405020304" pitchFamily="18" charset="0"/>
              </a:rPr>
              <a:t>7</a:t>
            </a:r>
            <a:r>
              <a:rPr lang="en-US" sz="4800" dirty="0">
                <a:latin typeface="Times New Roman" panose="02020603050405020304" pitchFamily="18" charset="0"/>
                <a:cs typeface="Times New Roman" panose="02020603050405020304" pitchFamily="18" charset="0"/>
              </a:rPr>
              <a:t> But the sons of Israel were fruitful and increased greatly, and multiplied, and became exceedingly mighty, so that the land was filled with them. </a:t>
            </a:r>
            <a:r>
              <a:rPr lang="en-US" sz="4800" baseline="30000" dirty="0">
                <a:latin typeface="Times New Roman" panose="02020603050405020304" pitchFamily="18" charset="0"/>
                <a:cs typeface="Times New Roman" panose="02020603050405020304" pitchFamily="18" charset="0"/>
              </a:rPr>
              <a:t>8</a:t>
            </a:r>
            <a:r>
              <a:rPr lang="en-US" sz="4800" dirty="0">
                <a:latin typeface="Times New Roman" panose="02020603050405020304" pitchFamily="18" charset="0"/>
                <a:cs typeface="Times New Roman" panose="02020603050405020304" pitchFamily="18" charset="0"/>
              </a:rPr>
              <a:t> Now a new king arose over Egypt, who did not know Joseph. </a:t>
            </a:r>
          </a:p>
        </p:txBody>
      </p:sp>
    </p:spTree>
    <p:extLst>
      <p:ext uri="{BB962C8B-B14F-4D97-AF65-F5344CB8AC3E}">
        <p14:creationId xmlns:p14="http://schemas.microsoft.com/office/powerpoint/2010/main" val="512663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1092524" y="428178"/>
            <a:ext cx="10006952" cy="6001643"/>
          </a:xfrm>
          <a:prstGeom prst="rect">
            <a:avLst/>
          </a:prstGeom>
          <a:solidFill>
            <a:schemeClr val="bg1">
              <a:alpha val="63071"/>
            </a:schemeClr>
          </a:solidFill>
        </p:spPr>
        <p:txBody>
          <a:bodyPr wrap="square" lIns="91440" tIns="45720" rIns="91440" bIns="45720">
            <a:spAutoFit/>
          </a:bodyPr>
          <a:lstStyle/>
          <a:p>
            <a:r>
              <a:rPr lang="en-US" sz="4800" baseline="30000" dirty="0">
                <a:latin typeface="Times New Roman" panose="02020603050405020304" pitchFamily="18" charset="0"/>
                <a:cs typeface="Times New Roman" panose="02020603050405020304" pitchFamily="18" charset="0"/>
              </a:rPr>
              <a:t>9</a:t>
            </a:r>
            <a:r>
              <a:rPr lang="en-US" sz="4800" dirty="0">
                <a:latin typeface="Times New Roman" panose="02020603050405020304" pitchFamily="18" charset="0"/>
                <a:cs typeface="Times New Roman" panose="02020603050405020304" pitchFamily="18" charset="0"/>
              </a:rPr>
              <a:t> He said to his people, "Behold, the people of the sons of Israel are more and mightier than we. </a:t>
            </a:r>
            <a:r>
              <a:rPr lang="en-US" sz="4800" baseline="30000" dirty="0">
                <a:latin typeface="Times New Roman" panose="02020603050405020304" pitchFamily="18" charset="0"/>
                <a:cs typeface="Times New Roman" panose="02020603050405020304" pitchFamily="18" charset="0"/>
              </a:rPr>
              <a:t>10</a:t>
            </a:r>
            <a:r>
              <a:rPr lang="en-US" sz="4800" dirty="0">
                <a:latin typeface="Times New Roman" panose="02020603050405020304" pitchFamily="18" charset="0"/>
                <a:cs typeface="Times New Roman" panose="02020603050405020304" pitchFamily="18" charset="0"/>
              </a:rPr>
              <a:t> "Come, let us deal wisely with them, or else they will multiply and in the event of war, they will also join themselves to those who hate us, and fight against us and depart from the land."</a:t>
            </a:r>
          </a:p>
        </p:txBody>
      </p:sp>
    </p:spTree>
    <p:extLst>
      <p:ext uri="{BB962C8B-B14F-4D97-AF65-F5344CB8AC3E}">
        <p14:creationId xmlns:p14="http://schemas.microsoft.com/office/powerpoint/2010/main" val="1009909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990324" y="1905506"/>
            <a:ext cx="10211352" cy="3046988"/>
          </a:xfrm>
          <a:prstGeom prst="rect">
            <a:avLst/>
          </a:prstGeom>
          <a:solidFill>
            <a:schemeClr val="bg1">
              <a:alpha val="63071"/>
            </a:schemeClr>
          </a:solidFill>
        </p:spPr>
        <p:txBody>
          <a:bodyPr wrap="square" lIns="91440" tIns="45720" rIns="91440" bIns="45720">
            <a:spAutoFit/>
          </a:bodyPr>
          <a:lstStyle/>
          <a:p>
            <a:r>
              <a:rPr lang="en-US" sz="4800" baseline="30000" dirty="0">
                <a:latin typeface="Times New Roman" panose="02020603050405020304" pitchFamily="18" charset="0"/>
                <a:cs typeface="Times New Roman" panose="02020603050405020304" pitchFamily="18" charset="0"/>
              </a:rPr>
              <a:t>11</a:t>
            </a:r>
            <a:r>
              <a:rPr lang="en-US" sz="4800" dirty="0">
                <a:latin typeface="Times New Roman" panose="02020603050405020304" pitchFamily="18" charset="0"/>
                <a:cs typeface="Times New Roman" panose="02020603050405020304" pitchFamily="18" charset="0"/>
              </a:rPr>
              <a:t> So they appointed taskmasters over them to afflict them with hard labor. And they built for Pharaoh storage cities, </a:t>
            </a:r>
            <a:r>
              <a:rPr lang="en-US" sz="4800" dirty="0" err="1">
                <a:latin typeface="Times New Roman" panose="02020603050405020304" pitchFamily="18" charset="0"/>
                <a:cs typeface="Times New Roman" panose="02020603050405020304" pitchFamily="18" charset="0"/>
              </a:rPr>
              <a:t>Pithom</a:t>
            </a:r>
            <a:r>
              <a:rPr lang="en-US" sz="4800" dirty="0">
                <a:latin typeface="Times New Roman" panose="02020603050405020304" pitchFamily="18" charset="0"/>
                <a:cs typeface="Times New Roman" panose="02020603050405020304" pitchFamily="18" charset="0"/>
              </a:rPr>
              <a:t> and </a:t>
            </a:r>
            <a:r>
              <a:rPr lang="en-US" sz="4800" dirty="0" err="1">
                <a:latin typeface="Times New Roman" panose="02020603050405020304" pitchFamily="18" charset="0"/>
                <a:cs typeface="Times New Roman" panose="02020603050405020304" pitchFamily="18" charset="0"/>
              </a:rPr>
              <a:t>Raamses</a:t>
            </a:r>
            <a:r>
              <a:rPr lang="en-US" sz="4800" dirty="0">
                <a:latin typeface="Times New Roman" panose="02020603050405020304" pitchFamily="18" charset="0"/>
                <a:cs typeface="Times New Roman" panose="02020603050405020304" pitchFamily="18" charset="0"/>
              </a:rPr>
              <a:t>. (Exod. 1:6-11)</a:t>
            </a:r>
          </a:p>
        </p:txBody>
      </p:sp>
    </p:spTree>
    <p:extLst>
      <p:ext uri="{BB962C8B-B14F-4D97-AF65-F5344CB8AC3E}">
        <p14:creationId xmlns:p14="http://schemas.microsoft.com/office/powerpoint/2010/main" val="2613256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990324" y="1166842"/>
            <a:ext cx="10211352" cy="4524315"/>
          </a:xfrm>
          <a:prstGeom prst="rect">
            <a:avLst/>
          </a:prstGeom>
          <a:solidFill>
            <a:schemeClr val="bg1">
              <a:alpha val="63071"/>
            </a:schemeClr>
          </a:solidFill>
        </p:spPr>
        <p:txBody>
          <a:bodyPr wrap="square" lIns="91440" tIns="45720" rIns="91440" bIns="45720">
            <a:spAutoFit/>
          </a:bodyPr>
          <a:lstStyle/>
          <a:p>
            <a:r>
              <a:rPr lang="en-US" sz="4800" baseline="30000" dirty="0">
                <a:latin typeface="Times New Roman" panose="02020603050405020304" pitchFamily="18" charset="0"/>
                <a:cs typeface="Times New Roman" panose="02020603050405020304" pitchFamily="18" charset="0"/>
              </a:rPr>
              <a:t>12</a:t>
            </a:r>
            <a:r>
              <a:rPr lang="en-US" sz="4800" dirty="0">
                <a:latin typeface="Times New Roman" panose="02020603050405020304" pitchFamily="18" charset="0"/>
                <a:cs typeface="Times New Roman" panose="02020603050405020304" pitchFamily="18" charset="0"/>
              </a:rPr>
              <a:t> But the more they afflicted them, the more they multiplied and the more they spread out, so that they were in dread of the sons of Israel. </a:t>
            </a:r>
            <a:r>
              <a:rPr lang="en-US" sz="4800" baseline="30000" dirty="0">
                <a:latin typeface="Times New Roman" panose="02020603050405020304" pitchFamily="18" charset="0"/>
                <a:cs typeface="Times New Roman" panose="02020603050405020304" pitchFamily="18" charset="0"/>
              </a:rPr>
              <a:t>13</a:t>
            </a:r>
            <a:r>
              <a:rPr lang="en-US" sz="4800" dirty="0">
                <a:latin typeface="Times New Roman" panose="02020603050405020304" pitchFamily="18" charset="0"/>
                <a:cs typeface="Times New Roman" panose="02020603050405020304" pitchFamily="18" charset="0"/>
              </a:rPr>
              <a:t> The Egyptians compelled the sons of Israel to labor rigorously; </a:t>
            </a:r>
          </a:p>
        </p:txBody>
      </p:sp>
    </p:spTree>
    <p:extLst>
      <p:ext uri="{BB962C8B-B14F-4D97-AF65-F5344CB8AC3E}">
        <p14:creationId xmlns:p14="http://schemas.microsoft.com/office/powerpoint/2010/main" val="1367749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990324" y="1536174"/>
            <a:ext cx="10211352" cy="3785652"/>
          </a:xfrm>
          <a:prstGeom prst="rect">
            <a:avLst/>
          </a:prstGeom>
          <a:solidFill>
            <a:schemeClr val="bg1">
              <a:alpha val="63071"/>
            </a:schemeClr>
          </a:solidFill>
        </p:spPr>
        <p:txBody>
          <a:bodyPr wrap="square" lIns="91440" tIns="45720" rIns="91440" bIns="45720">
            <a:spAutoFit/>
          </a:bodyPr>
          <a:lstStyle/>
          <a:p>
            <a:r>
              <a:rPr lang="en-US" sz="4800" baseline="30000" dirty="0">
                <a:latin typeface="Times New Roman" panose="02020603050405020304" pitchFamily="18" charset="0"/>
                <a:cs typeface="Times New Roman" panose="02020603050405020304" pitchFamily="18" charset="0"/>
              </a:rPr>
              <a:t>14</a:t>
            </a:r>
            <a:r>
              <a:rPr lang="en-US" sz="4800" dirty="0">
                <a:latin typeface="Times New Roman" panose="02020603050405020304" pitchFamily="18" charset="0"/>
                <a:cs typeface="Times New Roman" panose="02020603050405020304" pitchFamily="18" charset="0"/>
              </a:rPr>
              <a:t> and they made their lives bitter with hard labor in mortar and bricks and at all kinds of labor in the field, all their labors which they rigorously imposed on them. (Exod. 1:12-14)</a:t>
            </a:r>
          </a:p>
        </p:txBody>
      </p:sp>
    </p:spTree>
    <p:extLst>
      <p:ext uri="{BB962C8B-B14F-4D97-AF65-F5344CB8AC3E}">
        <p14:creationId xmlns:p14="http://schemas.microsoft.com/office/powerpoint/2010/main" val="1042894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560852" y="428178"/>
            <a:ext cx="11070296" cy="6001643"/>
          </a:xfrm>
          <a:prstGeom prst="rect">
            <a:avLst/>
          </a:prstGeom>
          <a:solidFill>
            <a:schemeClr val="bg1">
              <a:alpha val="63071"/>
            </a:schemeClr>
          </a:solidFill>
        </p:spPr>
        <p:txBody>
          <a:bodyPr wrap="square" lIns="91440" tIns="45720" rIns="91440" bIns="45720">
            <a:spAutoFit/>
          </a:bodyPr>
          <a:lstStyle/>
          <a:p>
            <a:r>
              <a:rPr lang="en-US" sz="4800" baseline="30000" dirty="0">
                <a:latin typeface="Times New Roman" panose="02020603050405020304" pitchFamily="18" charset="0"/>
                <a:cs typeface="Times New Roman" panose="02020603050405020304" pitchFamily="18" charset="0"/>
              </a:rPr>
              <a:t>15</a:t>
            </a:r>
            <a:r>
              <a:rPr lang="en-US" sz="4800" dirty="0">
                <a:latin typeface="Times New Roman" panose="02020603050405020304" pitchFamily="18" charset="0"/>
                <a:cs typeface="Times New Roman" panose="02020603050405020304" pitchFamily="18" charset="0"/>
              </a:rPr>
              <a:t> Then the king of Egypt spoke to the Hebrew midwives, one of whom was named Shiphrah and the other was named Puah; </a:t>
            </a:r>
            <a:r>
              <a:rPr lang="en-US" sz="4800" baseline="30000" dirty="0">
                <a:latin typeface="Times New Roman" panose="02020603050405020304" pitchFamily="18" charset="0"/>
                <a:cs typeface="Times New Roman" panose="02020603050405020304" pitchFamily="18" charset="0"/>
              </a:rPr>
              <a:t>16</a:t>
            </a:r>
            <a:r>
              <a:rPr lang="en-US" sz="4800" dirty="0">
                <a:latin typeface="Times New Roman" panose="02020603050405020304" pitchFamily="18" charset="0"/>
                <a:cs typeface="Times New Roman" panose="02020603050405020304" pitchFamily="18" charset="0"/>
              </a:rPr>
              <a:t> and he said, "When you are helping the Hebrew women to give birth and see them upon the birthstool, if it is a son, then you shall put him to death; but if it is a daughter, then she shall live." (Exod. 1:15-16)</a:t>
            </a:r>
          </a:p>
        </p:txBody>
      </p:sp>
    </p:spTree>
    <p:extLst>
      <p:ext uri="{BB962C8B-B14F-4D97-AF65-F5344CB8AC3E}">
        <p14:creationId xmlns:p14="http://schemas.microsoft.com/office/powerpoint/2010/main" val="1317762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0" y="2828835"/>
            <a:ext cx="12188952" cy="1754326"/>
          </a:xfrm>
          <a:prstGeom prst="rect">
            <a:avLst/>
          </a:prstGeom>
          <a:solidFill>
            <a:schemeClr val="bg1">
              <a:alpha val="90352"/>
            </a:schemeClr>
          </a:solidFill>
        </p:spPr>
        <p:txBody>
          <a:bodyPr wrap="square" lIns="91440" tIns="45720" rIns="91440" bIns="45720">
            <a:spAutoFit/>
          </a:bodyPr>
          <a:lstStyle/>
          <a:p>
            <a:pPr algn="ctr"/>
            <a:r>
              <a:rPr lang="en-US" sz="5400" dirty="0">
                <a:ln w="0"/>
                <a:solidFill>
                  <a:schemeClr val="accent1">
                    <a:lumMod val="50000"/>
                  </a:schemeClr>
                </a:solidFill>
                <a:effectLst>
                  <a:outerShdw blurRad="50800" dist="38100" dir="2700000" algn="tl" rotWithShape="0">
                    <a:prstClr val="black">
                      <a:alpha val="40000"/>
                    </a:prstClr>
                  </a:outerShdw>
                </a:effectLst>
                <a:latin typeface="Baskerville Old Face" panose="02020602080505020303" pitchFamily="18" charset="77"/>
              </a:rPr>
              <a:t>3. When All Seems Lost,</a:t>
            </a:r>
          </a:p>
          <a:p>
            <a:pPr algn="ctr"/>
            <a:r>
              <a:rPr lang="en-US" sz="5400" dirty="0">
                <a:ln w="0"/>
                <a:solidFill>
                  <a:schemeClr val="accent1">
                    <a:lumMod val="50000"/>
                  </a:schemeClr>
                </a:solidFill>
                <a:effectLst>
                  <a:outerShdw blurRad="50800" dist="38100" dir="2700000" algn="tl" rotWithShape="0">
                    <a:prstClr val="black">
                      <a:alpha val="40000"/>
                    </a:prstClr>
                  </a:outerShdw>
                </a:effectLst>
                <a:latin typeface="Baskerville Old Face" panose="02020602080505020303" pitchFamily="18" charset="77"/>
              </a:rPr>
              <a:t>There is Still God</a:t>
            </a:r>
          </a:p>
        </p:txBody>
      </p:sp>
    </p:spTree>
    <p:extLst>
      <p:ext uri="{BB962C8B-B14F-4D97-AF65-F5344CB8AC3E}">
        <p14:creationId xmlns:p14="http://schemas.microsoft.com/office/powerpoint/2010/main" val="3097849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1092524" y="797510"/>
            <a:ext cx="10006952" cy="5262979"/>
          </a:xfrm>
          <a:prstGeom prst="rect">
            <a:avLst/>
          </a:prstGeom>
          <a:solidFill>
            <a:schemeClr val="bg1">
              <a:alpha val="63071"/>
            </a:schemeClr>
          </a:solidFill>
        </p:spPr>
        <p:txBody>
          <a:bodyPr wrap="square" lIns="91440" tIns="45720" rIns="91440" bIns="45720">
            <a:spAutoFit/>
          </a:bodyPr>
          <a:lstStyle/>
          <a:p>
            <a:r>
              <a:rPr lang="en-US" sz="4800" baseline="30000" dirty="0">
                <a:latin typeface="Times New Roman" panose="02020603050405020304" pitchFamily="18" charset="0"/>
                <a:cs typeface="Times New Roman" panose="02020603050405020304" pitchFamily="18" charset="0"/>
              </a:rPr>
              <a:t>25</a:t>
            </a:r>
            <a:r>
              <a:rPr lang="en-US" sz="4800" dirty="0">
                <a:latin typeface="Times New Roman" panose="02020603050405020304" pitchFamily="18" charset="0"/>
                <a:cs typeface="Times New Roman" panose="02020603050405020304" pitchFamily="18" charset="0"/>
              </a:rPr>
              <a:t> Then Joseph made the sons of Israel swear, saying, "God will surely take care of you, and you shall carry my bones up from here." </a:t>
            </a:r>
            <a:r>
              <a:rPr lang="en-US" sz="4800" baseline="30000" dirty="0">
                <a:latin typeface="Times New Roman" panose="02020603050405020304" pitchFamily="18" charset="0"/>
                <a:cs typeface="Times New Roman" panose="02020603050405020304" pitchFamily="18" charset="0"/>
              </a:rPr>
              <a:t>26</a:t>
            </a:r>
            <a:r>
              <a:rPr lang="en-US" sz="4800" dirty="0">
                <a:latin typeface="Times New Roman" panose="02020603050405020304" pitchFamily="18" charset="0"/>
                <a:cs typeface="Times New Roman" panose="02020603050405020304" pitchFamily="18" charset="0"/>
              </a:rPr>
              <a:t> So Joseph died at the age of one hundred and ten years; and he was embalmed and placed in a coffin in Egypt. (Gen. 50:25-26)</a:t>
            </a:r>
          </a:p>
        </p:txBody>
      </p:sp>
    </p:spTree>
    <p:extLst>
      <p:ext uri="{BB962C8B-B14F-4D97-AF65-F5344CB8AC3E}">
        <p14:creationId xmlns:p14="http://schemas.microsoft.com/office/powerpoint/2010/main" val="603857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560852" y="428178"/>
            <a:ext cx="11070296" cy="6001643"/>
          </a:xfrm>
          <a:prstGeom prst="rect">
            <a:avLst/>
          </a:prstGeom>
          <a:solidFill>
            <a:schemeClr val="bg1">
              <a:alpha val="63071"/>
            </a:schemeClr>
          </a:solidFill>
        </p:spPr>
        <p:txBody>
          <a:bodyPr wrap="square" lIns="91440" tIns="45720" rIns="91440" bIns="45720">
            <a:spAutoFit/>
          </a:bodyPr>
          <a:lstStyle/>
          <a:p>
            <a:r>
              <a:rPr lang="en-US" sz="4800" baseline="30000" dirty="0">
                <a:latin typeface="Times New Roman" panose="02020603050405020304" pitchFamily="18" charset="0"/>
                <a:cs typeface="Times New Roman" panose="02020603050405020304" pitchFamily="18" charset="0"/>
              </a:rPr>
              <a:t>17</a:t>
            </a:r>
            <a:r>
              <a:rPr lang="en-US" sz="4800" dirty="0">
                <a:latin typeface="Times New Roman" panose="02020603050405020304" pitchFamily="18" charset="0"/>
                <a:cs typeface="Times New Roman" panose="02020603050405020304" pitchFamily="18" charset="0"/>
              </a:rPr>
              <a:t> But the midwives feared God, and did not do as the king of Egypt had commanded them, but let the boys live.... </a:t>
            </a:r>
            <a:r>
              <a:rPr lang="en-US" sz="4800" baseline="30000" dirty="0">
                <a:latin typeface="Times New Roman" panose="02020603050405020304" pitchFamily="18" charset="0"/>
                <a:cs typeface="Times New Roman" panose="02020603050405020304" pitchFamily="18" charset="0"/>
              </a:rPr>
              <a:t>20</a:t>
            </a:r>
            <a:r>
              <a:rPr lang="en-US" sz="4800" dirty="0">
                <a:latin typeface="Times New Roman" panose="02020603050405020304" pitchFamily="18" charset="0"/>
                <a:cs typeface="Times New Roman" panose="02020603050405020304" pitchFamily="18" charset="0"/>
              </a:rPr>
              <a:t> So God was good to the midwives, and the people multiplied, and became very mighty. </a:t>
            </a:r>
            <a:r>
              <a:rPr lang="en-US" sz="4800" baseline="30000" dirty="0">
                <a:latin typeface="Times New Roman" panose="02020603050405020304" pitchFamily="18" charset="0"/>
                <a:cs typeface="Times New Roman" panose="02020603050405020304" pitchFamily="18" charset="0"/>
              </a:rPr>
              <a:t>21</a:t>
            </a:r>
            <a:r>
              <a:rPr lang="en-US" sz="4800" dirty="0">
                <a:latin typeface="Times New Roman" panose="02020603050405020304" pitchFamily="18" charset="0"/>
                <a:cs typeface="Times New Roman" panose="02020603050405020304" pitchFamily="18" charset="0"/>
              </a:rPr>
              <a:t>Because the midwives feared God, He established households for them. (Exod. 1:17, 20-21)</a:t>
            </a:r>
          </a:p>
        </p:txBody>
      </p:sp>
    </p:spTree>
    <p:extLst>
      <p:ext uri="{BB962C8B-B14F-4D97-AF65-F5344CB8AC3E}">
        <p14:creationId xmlns:p14="http://schemas.microsoft.com/office/powerpoint/2010/main" val="3132076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628944" y="612844"/>
            <a:ext cx="10934112" cy="5632311"/>
          </a:xfrm>
          <a:prstGeom prst="rect">
            <a:avLst/>
          </a:prstGeom>
          <a:solidFill>
            <a:schemeClr val="tx2">
              <a:lumMod val="75000"/>
            </a:schemeClr>
          </a:solidFill>
        </p:spPr>
        <p:txBody>
          <a:bodyPr wrap="square" lIns="91440" tIns="45720" rIns="91440" bIns="45720">
            <a:spAutoFit/>
          </a:bodyPr>
          <a:lstStyle/>
          <a:p>
            <a:r>
              <a:rPr lang="en-US" sz="4000" dirty="0">
                <a:solidFill>
                  <a:schemeClr val="bg1"/>
                </a:solidFill>
                <a:latin typeface="Times New Roman" panose="02020603050405020304" pitchFamily="18" charset="0"/>
                <a:cs typeface="Times New Roman" panose="02020603050405020304" pitchFamily="18" charset="0"/>
              </a:rPr>
              <a:t>I will lift up my eyes to the mountains; From where shall my help come? My help comes from the LORD, Who made heaven and earth. He will not allow your foot to slip; He who keeps you will not slumber. Behold, He who keeps you will neither slumber nor sleep. The LORD is your keeper; The LORD is your shade on your right hand. The LORD will protect you from all evil; He will keep your soul. From this time forth and forever. (Psa. 121)</a:t>
            </a:r>
          </a:p>
        </p:txBody>
      </p:sp>
    </p:spTree>
    <p:extLst>
      <p:ext uri="{BB962C8B-B14F-4D97-AF65-F5344CB8AC3E}">
        <p14:creationId xmlns:p14="http://schemas.microsoft.com/office/powerpoint/2010/main" val="2918909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1092524" y="1536174"/>
            <a:ext cx="10006952" cy="3785652"/>
          </a:xfrm>
          <a:prstGeom prst="rect">
            <a:avLst/>
          </a:prstGeom>
          <a:solidFill>
            <a:schemeClr val="bg1">
              <a:alpha val="63071"/>
            </a:schemeClr>
          </a:solidFill>
        </p:spPr>
        <p:txBody>
          <a:bodyPr wrap="square" lIns="91440" tIns="45720" rIns="91440" bIns="45720">
            <a:spAutoFit/>
          </a:bodyPr>
          <a:lstStyle/>
          <a:p>
            <a:r>
              <a:rPr lang="en-US" sz="4800" dirty="0">
                <a:latin typeface="Times New Roman" panose="02020603050405020304" pitchFamily="18" charset="0"/>
                <a:cs typeface="Times New Roman" panose="02020603050405020304" pitchFamily="18" charset="0"/>
              </a:rPr>
              <a:t>God said to Abram, "Know for certain that your descendants will be strangers in a land that is not theirs, where they will be enslaved and oppressed four hundred years. (Gen. 15:13)</a:t>
            </a:r>
          </a:p>
        </p:txBody>
      </p:sp>
    </p:spTree>
    <p:extLst>
      <p:ext uri="{BB962C8B-B14F-4D97-AF65-F5344CB8AC3E}">
        <p14:creationId xmlns:p14="http://schemas.microsoft.com/office/powerpoint/2010/main" val="1607638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1092524" y="1166842"/>
            <a:ext cx="10006952" cy="4524315"/>
          </a:xfrm>
          <a:prstGeom prst="rect">
            <a:avLst/>
          </a:prstGeom>
          <a:solidFill>
            <a:schemeClr val="bg1">
              <a:alpha val="63071"/>
            </a:schemeClr>
          </a:solidFill>
        </p:spPr>
        <p:txBody>
          <a:bodyPr wrap="square" lIns="91440" tIns="45720" rIns="91440" bIns="45720">
            <a:spAutoFit/>
          </a:bodyPr>
          <a:lstStyle/>
          <a:p>
            <a:r>
              <a:rPr lang="en-US" sz="4800" dirty="0">
                <a:latin typeface="Times New Roman" panose="02020603050405020304" pitchFamily="18" charset="0"/>
                <a:cs typeface="Times New Roman" panose="02020603050405020304" pitchFamily="18" charset="0"/>
              </a:rPr>
              <a:t>Moses took the bones of Joseph with him, for he had made the sons of Israel solemnly swear, saying, "God will surely take care of you, and you shall carry my bones from here with you." (Exod. 13:19)</a:t>
            </a:r>
          </a:p>
        </p:txBody>
      </p:sp>
    </p:spTree>
    <p:extLst>
      <p:ext uri="{BB962C8B-B14F-4D97-AF65-F5344CB8AC3E}">
        <p14:creationId xmlns:p14="http://schemas.microsoft.com/office/powerpoint/2010/main" val="4011939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1092524" y="797510"/>
            <a:ext cx="10006952" cy="5262979"/>
          </a:xfrm>
          <a:prstGeom prst="rect">
            <a:avLst/>
          </a:prstGeom>
          <a:solidFill>
            <a:schemeClr val="bg1">
              <a:alpha val="63071"/>
            </a:schemeClr>
          </a:solidFill>
        </p:spPr>
        <p:txBody>
          <a:bodyPr wrap="square" lIns="91440" tIns="45720" rIns="91440" bIns="45720">
            <a:spAutoFit/>
          </a:bodyPr>
          <a:lstStyle/>
          <a:p>
            <a:r>
              <a:rPr lang="en-US" sz="4800" dirty="0">
                <a:latin typeface="Times New Roman" panose="02020603050405020304" pitchFamily="18" charset="0"/>
                <a:cs typeface="Times New Roman" panose="02020603050405020304" pitchFamily="18" charset="0"/>
              </a:rPr>
              <a:t>Now they buried the bones of Joseph, which the sons of Israel brought up from Egypt, at Shechem, in the piece of ground which Jacob had bought from the sons of </a:t>
            </a:r>
            <a:r>
              <a:rPr lang="en-US" sz="4800" dirty="0" err="1">
                <a:latin typeface="Times New Roman" panose="02020603050405020304" pitchFamily="18" charset="0"/>
                <a:cs typeface="Times New Roman" panose="02020603050405020304" pitchFamily="18" charset="0"/>
              </a:rPr>
              <a:t>Hamor</a:t>
            </a:r>
            <a:r>
              <a:rPr lang="en-US" sz="4800" dirty="0">
                <a:latin typeface="Times New Roman" panose="02020603050405020304" pitchFamily="18" charset="0"/>
                <a:cs typeface="Times New Roman" panose="02020603050405020304" pitchFamily="18" charset="0"/>
              </a:rPr>
              <a:t> the father of Shechem for one hundred pieces of money; (Jos. 24:32)</a:t>
            </a:r>
          </a:p>
        </p:txBody>
      </p:sp>
    </p:spTree>
    <p:extLst>
      <p:ext uri="{BB962C8B-B14F-4D97-AF65-F5344CB8AC3E}">
        <p14:creationId xmlns:p14="http://schemas.microsoft.com/office/powerpoint/2010/main" val="3406676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1092524" y="797510"/>
            <a:ext cx="10006952" cy="4524315"/>
          </a:xfrm>
          <a:prstGeom prst="rect">
            <a:avLst/>
          </a:prstGeom>
          <a:solidFill>
            <a:schemeClr val="bg1">
              <a:alpha val="63071"/>
            </a:schemeClr>
          </a:solidFill>
        </p:spPr>
        <p:txBody>
          <a:bodyPr wrap="square" lIns="91440" tIns="45720" rIns="91440" bIns="45720">
            <a:spAutoFit/>
          </a:bodyPr>
          <a:lstStyle/>
          <a:p>
            <a:r>
              <a:rPr lang="en-US" sz="4800" dirty="0">
                <a:latin typeface="Times New Roman" panose="02020603050405020304" pitchFamily="18" charset="0"/>
                <a:cs typeface="Times New Roman" panose="02020603050405020304" pitchFamily="18" charset="0"/>
              </a:rPr>
              <a:t>For I do not want you to be unaware, brethren, that our fathers were all under the cloud and all passed through the sea; </a:t>
            </a:r>
            <a:r>
              <a:rPr lang="en-US" sz="4800" baseline="30000" dirty="0">
                <a:latin typeface="Times New Roman" panose="02020603050405020304" pitchFamily="18" charset="0"/>
                <a:cs typeface="Times New Roman" panose="02020603050405020304" pitchFamily="18" charset="0"/>
              </a:rPr>
              <a:t>2</a:t>
            </a:r>
            <a:r>
              <a:rPr lang="en-US" sz="4800" dirty="0">
                <a:latin typeface="Times New Roman" panose="02020603050405020304" pitchFamily="18" charset="0"/>
                <a:cs typeface="Times New Roman" panose="02020603050405020304" pitchFamily="18" charset="0"/>
              </a:rPr>
              <a:t> and all were baptized into Moses in the cloud and in the sea; </a:t>
            </a:r>
            <a:r>
              <a:rPr lang="en-US" sz="4800" baseline="30000" dirty="0">
                <a:latin typeface="Times New Roman" panose="02020603050405020304" pitchFamily="18" charset="0"/>
                <a:cs typeface="Times New Roman" panose="02020603050405020304" pitchFamily="18" charset="0"/>
              </a:rPr>
              <a:t>3</a:t>
            </a:r>
            <a:r>
              <a:rPr lang="en-US" sz="4800" dirty="0">
                <a:latin typeface="Times New Roman" panose="02020603050405020304" pitchFamily="18" charset="0"/>
                <a:cs typeface="Times New Roman" panose="02020603050405020304" pitchFamily="18" charset="0"/>
              </a:rPr>
              <a:t> and all ate the same spiritual food; </a:t>
            </a:r>
          </a:p>
        </p:txBody>
      </p:sp>
    </p:spTree>
    <p:extLst>
      <p:ext uri="{BB962C8B-B14F-4D97-AF65-F5344CB8AC3E}">
        <p14:creationId xmlns:p14="http://schemas.microsoft.com/office/powerpoint/2010/main" val="770480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1092524" y="797510"/>
            <a:ext cx="10006952" cy="4524315"/>
          </a:xfrm>
          <a:prstGeom prst="rect">
            <a:avLst/>
          </a:prstGeom>
          <a:solidFill>
            <a:schemeClr val="bg1">
              <a:alpha val="63071"/>
            </a:schemeClr>
          </a:solidFill>
        </p:spPr>
        <p:txBody>
          <a:bodyPr wrap="square" lIns="91440" tIns="45720" rIns="91440" bIns="45720">
            <a:spAutoFit/>
          </a:bodyPr>
          <a:lstStyle/>
          <a:p>
            <a:r>
              <a:rPr lang="en-US" sz="4800" baseline="30000" dirty="0">
                <a:latin typeface="Times New Roman" panose="02020603050405020304" pitchFamily="18" charset="0"/>
                <a:cs typeface="Times New Roman" panose="02020603050405020304" pitchFamily="18" charset="0"/>
              </a:rPr>
              <a:t>4</a:t>
            </a:r>
            <a:r>
              <a:rPr lang="en-US" sz="4800" dirty="0">
                <a:latin typeface="Times New Roman" panose="02020603050405020304" pitchFamily="18" charset="0"/>
                <a:cs typeface="Times New Roman" panose="02020603050405020304" pitchFamily="18" charset="0"/>
              </a:rPr>
              <a:t> and all drank the same spiritual drink, for they were drinking from a spiritual rock which followed them; and the rock was Christ. </a:t>
            </a:r>
            <a:r>
              <a:rPr lang="en-US" sz="4800" baseline="30000" dirty="0">
                <a:latin typeface="Times New Roman" panose="02020603050405020304" pitchFamily="18" charset="0"/>
                <a:cs typeface="Times New Roman" panose="02020603050405020304" pitchFamily="18" charset="0"/>
              </a:rPr>
              <a:t>5 </a:t>
            </a:r>
            <a:r>
              <a:rPr lang="en-US" sz="4800" dirty="0">
                <a:latin typeface="Times New Roman" panose="02020603050405020304" pitchFamily="18" charset="0"/>
                <a:cs typeface="Times New Roman" panose="02020603050405020304" pitchFamily="18" charset="0"/>
              </a:rPr>
              <a:t>Nevertheless, with most of them God was not well-pleased; for they were laid low in the wilderness. </a:t>
            </a:r>
          </a:p>
        </p:txBody>
      </p:sp>
    </p:spTree>
    <p:extLst>
      <p:ext uri="{BB962C8B-B14F-4D97-AF65-F5344CB8AC3E}">
        <p14:creationId xmlns:p14="http://schemas.microsoft.com/office/powerpoint/2010/main" val="2929746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1092524" y="1905506"/>
            <a:ext cx="10006952" cy="3046988"/>
          </a:xfrm>
          <a:prstGeom prst="rect">
            <a:avLst/>
          </a:prstGeom>
          <a:solidFill>
            <a:schemeClr val="bg1">
              <a:alpha val="63071"/>
            </a:schemeClr>
          </a:solidFill>
        </p:spPr>
        <p:txBody>
          <a:bodyPr wrap="square" lIns="91440" tIns="45720" rIns="91440" bIns="45720">
            <a:spAutoFit/>
          </a:bodyPr>
          <a:lstStyle/>
          <a:p>
            <a:r>
              <a:rPr lang="en-US" sz="4800" baseline="30000" dirty="0">
                <a:latin typeface="Times New Roman" panose="02020603050405020304" pitchFamily="18" charset="0"/>
                <a:cs typeface="Times New Roman" panose="02020603050405020304" pitchFamily="18" charset="0"/>
              </a:rPr>
              <a:t>6</a:t>
            </a:r>
            <a:r>
              <a:rPr lang="en-US" sz="4800" dirty="0">
                <a:latin typeface="Times New Roman" panose="02020603050405020304" pitchFamily="18" charset="0"/>
                <a:cs typeface="Times New Roman" panose="02020603050405020304" pitchFamily="18" charset="0"/>
              </a:rPr>
              <a:t> Now these things happened as examples for us, so that we would not crave evil things as they also craved. (1 Cor. 10:1-6)</a:t>
            </a:r>
          </a:p>
        </p:txBody>
      </p:sp>
    </p:spTree>
    <p:extLst>
      <p:ext uri="{BB962C8B-B14F-4D97-AF65-F5344CB8AC3E}">
        <p14:creationId xmlns:p14="http://schemas.microsoft.com/office/powerpoint/2010/main" val="2367383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wave, nature, water sport&#10;&#10;Description automatically generated">
            <a:extLst>
              <a:ext uri="{FF2B5EF4-FFF2-40B4-BE49-F238E27FC236}">
                <a16:creationId xmlns:a16="http://schemas.microsoft.com/office/drawing/2014/main" id="{945036AC-4C93-9D41-852A-A27D27F08B19}"/>
              </a:ext>
            </a:extLst>
          </p:cNvPr>
          <p:cNvPicPr>
            <a:picLocks noChangeAspect="1"/>
          </p:cNvPicPr>
          <p:nvPr/>
        </p:nvPicPr>
        <p:blipFill rotWithShape="1">
          <a:blip r:embed="rId2"/>
          <a:srcRect l="17287" r="8477"/>
          <a:stretch/>
        </p:blipFill>
        <p:spPr>
          <a:xfrm>
            <a:off x="20" y="1282"/>
            <a:ext cx="12191980" cy="6856718"/>
          </a:xfrm>
          <a:prstGeom prst="rect">
            <a:avLst/>
          </a:prstGeom>
        </p:spPr>
      </p:pic>
      <p:sp>
        <p:nvSpPr>
          <p:cNvPr id="5" name="Rectangle 4">
            <a:extLst>
              <a:ext uri="{FF2B5EF4-FFF2-40B4-BE49-F238E27FC236}">
                <a16:creationId xmlns:a16="http://schemas.microsoft.com/office/drawing/2014/main" id="{63568BF6-C332-8142-B20C-76E73B38DD02}"/>
              </a:ext>
            </a:extLst>
          </p:cNvPr>
          <p:cNvSpPr/>
          <p:nvPr/>
        </p:nvSpPr>
        <p:spPr>
          <a:xfrm>
            <a:off x="0" y="2828835"/>
            <a:ext cx="12188952" cy="923330"/>
          </a:xfrm>
          <a:prstGeom prst="rect">
            <a:avLst/>
          </a:prstGeom>
          <a:solidFill>
            <a:schemeClr val="bg1">
              <a:alpha val="90352"/>
            </a:schemeClr>
          </a:solidFill>
        </p:spPr>
        <p:txBody>
          <a:bodyPr wrap="square" lIns="91440" tIns="45720" rIns="91440" bIns="45720">
            <a:spAutoFit/>
          </a:bodyPr>
          <a:lstStyle/>
          <a:p>
            <a:pPr algn="ctr"/>
            <a:r>
              <a:rPr lang="en-US" sz="5400" dirty="0">
                <a:ln w="0"/>
                <a:solidFill>
                  <a:schemeClr val="accent1">
                    <a:lumMod val="50000"/>
                  </a:schemeClr>
                </a:solidFill>
                <a:effectLst>
                  <a:outerShdw blurRad="50800" dist="38100" dir="2700000" algn="tl" rotWithShape="0">
                    <a:prstClr val="black">
                      <a:alpha val="40000"/>
                    </a:prstClr>
                  </a:outerShdw>
                </a:effectLst>
                <a:latin typeface="Baskerville Old Face" panose="02020602080505020303" pitchFamily="18" charset="77"/>
              </a:rPr>
              <a:t>1. Salvation is Certain, Safe, and Secure</a:t>
            </a:r>
          </a:p>
        </p:txBody>
      </p:sp>
    </p:spTree>
    <p:extLst>
      <p:ext uri="{BB962C8B-B14F-4D97-AF65-F5344CB8AC3E}">
        <p14:creationId xmlns:p14="http://schemas.microsoft.com/office/powerpoint/2010/main" val="651564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679</TotalTime>
  <Words>998</Words>
  <Application>Microsoft Macintosh PowerPoint</Application>
  <PresentationFormat>Widescreen</PresentationFormat>
  <Paragraphs>25</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Athelas</vt:lpstr>
      <vt:lpstr>Baskerville Old Face</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MORTON</dc:creator>
  <cp:lastModifiedBy>NATHAN MORTON</cp:lastModifiedBy>
  <cp:revision>3</cp:revision>
  <dcterms:created xsi:type="dcterms:W3CDTF">2021-11-19T15:01:43Z</dcterms:created>
  <dcterms:modified xsi:type="dcterms:W3CDTF">2021-11-29T16:15:00Z</dcterms:modified>
</cp:coreProperties>
</file>