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3" r:id="rId2"/>
    <p:sldId id="326" r:id="rId3"/>
    <p:sldId id="346" r:id="rId4"/>
    <p:sldId id="3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4755"/>
  </p:normalViewPr>
  <p:slideViewPr>
    <p:cSldViewPr>
      <p:cViewPr varScale="1">
        <p:scale>
          <a:sx n="70" d="100"/>
          <a:sy n="70" d="100"/>
        </p:scale>
        <p:origin x="200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6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1" y="2470930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ight Triangle 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42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8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9" y="2618917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3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3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42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4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5051297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33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0ACE46-8086-4842-9B65-AE685E7C55EE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FFEEF28-2DA9-47B1-A0C8-2FDBB06C29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7F7298-F20F-406F-8002-1C45BEFA9509}"/>
              </a:ext>
            </a:extLst>
          </p:cNvPr>
          <p:cNvSpPr/>
          <p:nvPr/>
        </p:nvSpPr>
        <p:spPr>
          <a:xfrm>
            <a:off x="1219200" y="685800"/>
            <a:ext cx="10363200" cy="4278094"/>
          </a:xfrm>
          <a:prstGeom prst="rect">
            <a:avLst/>
          </a:prstGeom>
          <a:solidFill>
            <a:schemeClr val="bg1">
              <a:alpha val="67486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sz="8800" b="1" dirty="0">
                <a:solidFill>
                  <a:srgbClr val="008F00"/>
                </a:solidFill>
                <a:latin typeface="Times New Roman" panose="02020603050405020304" pitchFamily="18" charset="0"/>
              </a:rPr>
              <a:t>Are We Good</a:t>
            </a:r>
            <a:endParaRPr lang="en-US" sz="7200" dirty="0">
              <a:solidFill>
                <a:srgbClr val="008F00"/>
              </a:solidFill>
            </a:endParaRPr>
          </a:p>
          <a:p>
            <a:pPr algn="ctr">
              <a:spcBef>
                <a:spcPts val="2400"/>
              </a:spcBef>
            </a:pPr>
            <a:endParaRPr lang="en-US" sz="7200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2400"/>
              </a:spcBef>
            </a:pPr>
            <a:r>
              <a:rPr lang="en-US" sz="72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Ephesians 5:1-21</a:t>
            </a:r>
            <a:endParaRPr lang="en-US" sz="72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71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80ABEC-697C-45F0-A958-AFB5D08CDF76}"/>
              </a:ext>
            </a:extLst>
          </p:cNvPr>
          <p:cNvSpPr/>
          <p:nvPr/>
        </p:nvSpPr>
        <p:spPr>
          <a:xfrm>
            <a:off x="533400" y="457200"/>
            <a:ext cx="10210800" cy="94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5400" b="1" dirty="0">
                <a:solidFill>
                  <a:srgbClr val="00549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00549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Christians Walk in Love</a:t>
            </a:r>
            <a:endParaRPr lang="en-US" sz="4800" dirty="0">
              <a:solidFill>
                <a:srgbClr val="00549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0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80ABEC-697C-45F0-A958-AFB5D08CDF76}"/>
              </a:ext>
            </a:extLst>
          </p:cNvPr>
          <p:cNvSpPr/>
          <p:nvPr/>
        </p:nvSpPr>
        <p:spPr>
          <a:xfrm>
            <a:off x="533400" y="457200"/>
            <a:ext cx="10210800" cy="94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en-US" sz="5400" b="1" dirty="0">
                <a:solidFill>
                  <a:srgbClr val="00549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4800" b="1" dirty="0">
                <a:solidFill>
                  <a:srgbClr val="00549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Are Light</a:t>
            </a:r>
            <a:endParaRPr lang="en-US" sz="4800" dirty="0">
              <a:solidFill>
                <a:srgbClr val="00549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80ABEC-697C-45F0-A958-AFB5D08CDF76}"/>
              </a:ext>
            </a:extLst>
          </p:cNvPr>
          <p:cNvSpPr/>
          <p:nvPr/>
        </p:nvSpPr>
        <p:spPr>
          <a:xfrm>
            <a:off x="533400" y="457200"/>
            <a:ext cx="10210800" cy="94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en-US" sz="5400" b="1" dirty="0">
                <a:solidFill>
                  <a:srgbClr val="00549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Christians Walk in Truth</a:t>
            </a:r>
            <a:endParaRPr lang="en-US" sz="4800" dirty="0">
              <a:solidFill>
                <a:srgbClr val="00549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16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2707</TotalTime>
  <Words>22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Agnus dei</dc:title>
  <dc:creator>Melanie Morton</dc:creator>
  <cp:lastModifiedBy>NATHAN MORTON</cp:lastModifiedBy>
  <cp:revision>17</cp:revision>
  <dcterms:created xsi:type="dcterms:W3CDTF">2019-05-25T15:20:25Z</dcterms:created>
  <dcterms:modified xsi:type="dcterms:W3CDTF">2022-12-21T16:49:33Z</dcterms:modified>
</cp:coreProperties>
</file>