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74" r:id="rId2"/>
  </p:sldMasterIdLst>
  <p:sldIdLst>
    <p:sldId id="2225" r:id="rId3"/>
    <p:sldId id="256" r:id="rId4"/>
    <p:sldId id="257" r:id="rId5"/>
    <p:sldId id="2666" r:id="rId6"/>
    <p:sldId id="258" r:id="rId7"/>
    <p:sldId id="260" r:id="rId8"/>
    <p:sldId id="261" r:id="rId9"/>
    <p:sldId id="2661" r:id="rId10"/>
    <p:sldId id="262" r:id="rId11"/>
    <p:sldId id="263" r:id="rId12"/>
    <p:sldId id="2662" r:id="rId13"/>
    <p:sldId id="264" r:id="rId14"/>
    <p:sldId id="266" r:id="rId15"/>
    <p:sldId id="2663" r:id="rId16"/>
    <p:sldId id="265" r:id="rId17"/>
    <p:sldId id="2664" r:id="rId18"/>
    <p:sldId id="2665" r:id="rId19"/>
    <p:sldId id="254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7"/>
    <p:restoredTop sz="94648"/>
  </p:normalViewPr>
  <p:slideViewPr>
    <p:cSldViewPr snapToGrid="0" snapToObjects="1">
      <p:cViewPr varScale="1">
        <p:scale>
          <a:sx n="92" d="100"/>
          <a:sy n="92" d="100"/>
        </p:scale>
        <p:origin x="17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7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40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601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47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55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5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4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61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56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034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387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074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5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8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0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5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08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557205-BB68-B441-BF29-7B41D9DD539B}"/>
              </a:ext>
            </a:extLst>
          </p:cNvPr>
          <p:cNvSpPr/>
          <p:nvPr/>
        </p:nvSpPr>
        <p:spPr>
          <a:xfrm>
            <a:off x="-60001" y="10940"/>
            <a:ext cx="12192000" cy="6858000"/>
          </a:xfrm>
          <a:prstGeom prst="rect">
            <a:avLst/>
          </a:prstGeom>
          <a:solidFill>
            <a:schemeClr val="bg2">
              <a:alpha val="5291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393102-FA65-F74E-BB8F-C7959D55D8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3429000"/>
            <a:ext cx="4880300" cy="1152525"/>
          </a:xfrm>
          <a:solidFill>
            <a:schemeClr val="bg2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86946"/>
                    </a:schemeClr>
                  </a:outerShdw>
                </a:effectLst>
                <a:latin typeface="Athelas" panose="02000503000000020003" pitchFamily="2" charset="77"/>
              </a:rPr>
              <a:t>Casting Seed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738AE5-4EFA-0E43-A3D3-59F821B316A1}"/>
              </a:ext>
            </a:extLst>
          </p:cNvPr>
          <p:cNvSpPr/>
          <p:nvPr/>
        </p:nvSpPr>
        <p:spPr>
          <a:xfrm>
            <a:off x="-51590" y="5232303"/>
            <a:ext cx="1219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 w="0"/>
                <a:solidFill>
                  <a:srgbClr val="00C6BB">
                    <a:lumMod val="60000"/>
                    <a:lumOff val="40000"/>
                  </a:srgbClr>
                </a:solidFill>
                <a:effectLst>
                  <a:outerShdw blurRad="50800" dist="38100" dir="2700000" algn="tl" rotWithShape="0">
                    <a:srgbClr val="00C6BB">
                      <a:lumMod val="60000"/>
                      <a:lumOff val="40000"/>
                      <a:alpha val="40000"/>
                    </a:srgbClr>
                  </a:outerShdw>
                </a:effectLst>
                <a:uLnTx/>
                <a:uFillTx/>
                <a:latin typeface="Apple Chancery" panose="03020702040506060504" pitchFamily="66" charset="-79"/>
                <a:ea typeface="+mn-ea"/>
                <a:cs typeface="Apple Chancery" panose="03020702040506060504" pitchFamily="66" charset="-79"/>
              </a:rPr>
              <a:t>The Church That Pleases God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BD1BF-8DAA-3344-9AA2-A9B9EC3B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2248698"/>
            <a:ext cx="4880299" cy="2283167"/>
          </a:xfrm>
        </p:spPr>
        <p:txBody>
          <a:bodyPr/>
          <a:lstStyle/>
          <a:p>
            <a:pPr algn="ctr"/>
            <a:r>
              <a:rPr lang="en-US" sz="6000" b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Law of the Love Slave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1B7B03-2026-8841-90B2-1B2EA98CBC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21671" y="1275724"/>
            <a:ext cx="2014629" cy="194594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21454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FCFD74-4E81-254F-82F3-C552B70E4C14}"/>
              </a:ext>
            </a:extLst>
          </p:cNvPr>
          <p:cNvSpPr/>
          <p:nvPr/>
        </p:nvSpPr>
        <p:spPr>
          <a:xfrm>
            <a:off x="768626" y="216646"/>
            <a:ext cx="10442713" cy="642470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(John 15:4)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"Abide in Me, and I in you. As the branch cannot bear fruit of itself unless it abides in the vine, so neither can you unless you abide in Me. </a:t>
            </a: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(John 15:7) </a:t>
            </a:r>
            <a:r>
              <a:rPr kumimoji="0" lang="en-US" sz="4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"If you abide in Me, and My words abide in you, ask whatever you wish, and it will be done for you. </a:t>
            </a:r>
          </a:p>
        </p:txBody>
      </p:sp>
    </p:spTree>
    <p:extLst>
      <p:ext uri="{BB962C8B-B14F-4D97-AF65-F5344CB8AC3E}">
        <p14:creationId xmlns:p14="http://schemas.microsoft.com/office/powerpoint/2010/main" val="14869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F45F9-0BF7-AA4D-B2D6-2C17168C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2" y="2275717"/>
            <a:ext cx="9704475" cy="3243814"/>
          </a:xfrm>
        </p:spPr>
        <p:txBody>
          <a:bodyPr>
            <a:noAutofit/>
          </a:bodyPr>
          <a:lstStyle/>
          <a:p>
            <a:r>
              <a:rPr lang="en-US" sz="5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of this many of His disciples withdrew and were not walking with Him anymore. (John. 6:66) </a:t>
            </a:r>
          </a:p>
        </p:txBody>
      </p:sp>
    </p:spTree>
    <p:extLst>
      <p:ext uri="{BB962C8B-B14F-4D97-AF65-F5344CB8AC3E}">
        <p14:creationId xmlns:p14="http://schemas.microsoft.com/office/powerpoint/2010/main" val="252963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DCDB-2233-EE41-8683-7CBE94B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56" y="258736"/>
            <a:ext cx="11215687" cy="104923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53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Only  True Motive for Service is </a:t>
            </a:r>
            <a:r>
              <a:rPr lang="en-US" sz="5300" b="1" u="sng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LOVE.</a:t>
            </a:r>
            <a:br>
              <a:rPr lang="en-US"/>
            </a:br>
            <a:br>
              <a:rPr lang="en-US" sz="4000" b="1"/>
            </a:br>
            <a:br>
              <a:rPr lang="en-US" sz="4000" b="1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4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97EE3-B472-0B49-BCD1-CEA970C293B8}"/>
              </a:ext>
            </a:extLst>
          </p:cNvPr>
          <p:cNvSpPr/>
          <p:nvPr/>
        </p:nvSpPr>
        <p:spPr>
          <a:xfrm>
            <a:off x="813144" y="466946"/>
            <a:ext cx="10565711" cy="5139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2200910" algn="l"/>
              </a:tabLst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speak with the tongues of men and of angels, but do not have love, I have become a noisy gong or a clanging cymbal.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I have the gift of prophecy, and know all mysteries and all knowledge; and if I have all faith, so as to</a:t>
            </a:r>
          </a:p>
        </p:txBody>
      </p:sp>
    </p:spTree>
    <p:extLst>
      <p:ext uri="{BB962C8B-B14F-4D97-AF65-F5344CB8AC3E}">
        <p14:creationId xmlns:p14="http://schemas.microsoft.com/office/powerpoint/2010/main" val="12173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97EE3-B472-0B49-BCD1-CEA970C293B8}"/>
              </a:ext>
            </a:extLst>
          </p:cNvPr>
          <p:cNvSpPr/>
          <p:nvPr/>
        </p:nvSpPr>
        <p:spPr>
          <a:xfrm>
            <a:off x="1133992" y="784998"/>
            <a:ext cx="9924015" cy="4289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2200910" algn="l"/>
              </a:tabLst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remove mountains, but do not have love, I am nothing.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if I give all my possessions to feed the poor, and if I surrender my body to be burned, but do not have love, it profits me nothing.  </a:t>
            </a:r>
          </a:p>
        </p:txBody>
      </p:sp>
    </p:spTree>
    <p:extLst>
      <p:ext uri="{BB962C8B-B14F-4D97-AF65-F5344CB8AC3E}">
        <p14:creationId xmlns:p14="http://schemas.microsoft.com/office/powerpoint/2010/main" val="139013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97EE3-B472-0B49-BCD1-CEA970C293B8}"/>
              </a:ext>
            </a:extLst>
          </p:cNvPr>
          <p:cNvSpPr/>
          <p:nvPr/>
        </p:nvSpPr>
        <p:spPr>
          <a:xfrm>
            <a:off x="636777" y="172278"/>
            <a:ext cx="10918446" cy="598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2200910" algn="l"/>
              </a:tabLst>
              <a:defRPr/>
            </a:pP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Love is patient, love is kind and is not jealous; love does not brag and is not arrogant,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not act unbecomingly; it does not seek its own, is not provoked, does not take into account a wrong suffered,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not rejoice in unrighteousness, but rejoices with the truth;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bears all things, </a:t>
            </a:r>
          </a:p>
        </p:txBody>
      </p:sp>
    </p:spTree>
    <p:extLst>
      <p:ext uri="{BB962C8B-B14F-4D97-AF65-F5344CB8AC3E}">
        <p14:creationId xmlns:p14="http://schemas.microsoft.com/office/powerpoint/2010/main" val="327390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F97EE3-B472-0B49-BCD1-CEA970C293B8}"/>
              </a:ext>
            </a:extLst>
          </p:cNvPr>
          <p:cNvSpPr/>
          <p:nvPr/>
        </p:nvSpPr>
        <p:spPr>
          <a:xfrm>
            <a:off x="882615" y="625972"/>
            <a:ext cx="10426770" cy="5139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tabLst>
                <a:tab pos="2200910" algn="l"/>
              </a:tabLst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believes all things, hopes all things, endures all things.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Love never fails; but if there are gifts of prophecy, they will be done away; if there are tongues, they will cease; if there is knowledge, it will be done away. </a:t>
            </a:r>
            <a:r>
              <a:rPr kumimoji="0" lang="en-US" sz="4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Corinthians 13:1-8) </a:t>
            </a:r>
            <a:endParaRPr kumimoji="0" lang="en-US" sz="4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3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DCDB-2233-EE41-8683-7CBE94B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56" y="2067658"/>
            <a:ext cx="11215687" cy="40548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not in chains, but there are shackles of love on my heart, and I am serving Jesus for one reason, and one reason only, </a:t>
            </a:r>
            <a:r>
              <a:rPr lang="en-US" sz="53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simply because I love Him.</a:t>
            </a:r>
            <a:br>
              <a:rPr lang="en-US" sz="53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62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557205-BB68-B441-BF29-7B41D9DD539B}"/>
              </a:ext>
            </a:extLst>
          </p:cNvPr>
          <p:cNvSpPr/>
          <p:nvPr/>
        </p:nvSpPr>
        <p:spPr>
          <a:xfrm>
            <a:off x="-60001" y="10940"/>
            <a:ext cx="12192000" cy="6858000"/>
          </a:xfrm>
          <a:prstGeom prst="rect">
            <a:avLst/>
          </a:prstGeom>
          <a:solidFill>
            <a:schemeClr val="bg2">
              <a:alpha val="5291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393102-FA65-F74E-BB8F-C7959D55D8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3429000"/>
            <a:ext cx="4880300" cy="1152525"/>
          </a:xfrm>
          <a:solidFill>
            <a:schemeClr val="bg2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86946"/>
                    </a:schemeClr>
                  </a:outerShdw>
                </a:effectLst>
                <a:latin typeface="Athelas" panose="02000503000000020003" pitchFamily="2" charset="77"/>
              </a:rPr>
              <a:t>Casting Seed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738AE5-4EFA-0E43-A3D3-59F821B316A1}"/>
              </a:ext>
            </a:extLst>
          </p:cNvPr>
          <p:cNvSpPr/>
          <p:nvPr/>
        </p:nvSpPr>
        <p:spPr>
          <a:xfrm>
            <a:off x="-51590" y="5232303"/>
            <a:ext cx="1219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 w="0"/>
                <a:solidFill>
                  <a:srgbClr val="00C6BB">
                    <a:lumMod val="60000"/>
                    <a:lumOff val="40000"/>
                  </a:srgbClr>
                </a:solidFill>
                <a:effectLst>
                  <a:outerShdw blurRad="50800" dist="38100" dir="2700000" algn="tl" rotWithShape="0">
                    <a:srgbClr val="00C6BB">
                      <a:lumMod val="60000"/>
                      <a:lumOff val="40000"/>
                      <a:alpha val="40000"/>
                    </a:srgbClr>
                  </a:outerShdw>
                </a:effectLst>
                <a:uLnTx/>
                <a:uFillTx/>
                <a:latin typeface="Apple Chancery" panose="03020702040506060504" pitchFamily="66" charset="-79"/>
                <a:ea typeface="+mn-ea"/>
                <a:cs typeface="Apple Chancery" panose="03020702040506060504" pitchFamily="66" charset="-79"/>
              </a:rPr>
              <a:t>The Church That Pleases God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CBD1BF-8DAA-3344-9AA2-A9B9EC3B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2248698"/>
            <a:ext cx="4880299" cy="2283167"/>
          </a:xfrm>
        </p:spPr>
        <p:txBody>
          <a:bodyPr/>
          <a:lstStyle/>
          <a:p>
            <a:pPr algn="ctr"/>
            <a:r>
              <a:rPr lang="en-US" sz="4400" b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Attitude, Mind, and Heart of Worship</a:t>
            </a:r>
          </a:p>
        </p:txBody>
      </p: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28387D8B-4640-624B-948A-FA00FDBAE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150" y="976183"/>
            <a:ext cx="2314964" cy="231496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9281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FFA4-8A9E-7F42-9EF6-C1E39188A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Law of the Love Slave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937F2-DBAC-C94D-BED8-61AFEFDD4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>
                <a:solidFill>
                  <a:schemeClr val="accent1"/>
                </a:solidFill>
              </a:rPr>
              <a:t>Exodus 21</a:t>
            </a:r>
          </a:p>
        </p:txBody>
      </p:sp>
    </p:spTree>
    <p:extLst>
      <p:ext uri="{BB962C8B-B14F-4D97-AF65-F5344CB8AC3E}">
        <p14:creationId xmlns:p14="http://schemas.microsoft.com/office/powerpoint/2010/main" val="314422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EA1E2B-4F5B-EB44-B6B0-5F1C506AF62D}"/>
              </a:ext>
            </a:extLst>
          </p:cNvPr>
          <p:cNvSpPr/>
          <p:nvPr/>
        </p:nvSpPr>
        <p:spPr>
          <a:xfrm>
            <a:off x="323384" y="217657"/>
            <a:ext cx="11474605" cy="5139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“Now these are the ordinances which you are to set before them: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"If you buy a Hebrew slave, he shall serve for six years; but on the seventh he shall go out as a free man without payment.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"If he comes alone, he shall go out alone; if he is the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6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EA1E2B-4F5B-EB44-B6B0-5F1C506AF62D}"/>
              </a:ext>
            </a:extLst>
          </p:cNvPr>
          <p:cNvSpPr/>
          <p:nvPr/>
        </p:nvSpPr>
        <p:spPr>
          <a:xfrm>
            <a:off x="358697" y="800752"/>
            <a:ext cx="11474605" cy="4289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husband of a wife, then his wife shall go out with him. 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"If his master gives him a wife, and she bears him sons or daughters, the wife and her children shall belong to her master, and he shall go out alone.  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7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EA1E2B-4F5B-EB44-B6B0-5F1C506AF62D}"/>
              </a:ext>
            </a:extLst>
          </p:cNvPr>
          <p:cNvSpPr/>
          <p:nvPr/>
        </p:nvSpPr>
        <p:spPr>
          <a:xfrm>
            <a:off x="358697" y="0"/>
            <a:ext cx="11474605" cy="598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2400"/>
              </a:spcBef>
              <a:spcAft>
                <a:spcPts val="1000"/>
              </a:spcAft>
              <a:defRPr/>
            </a:pP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"But if the slave plainly says, 'I love my master, my wife and my children; I will not go out as a free man,' </a:t>
            </a:r>
            <a:r>
              <a:rPr kumimoji="0" lang="en-US" sz="48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his master shall bring him to God, then he shall bring him to the door or the doorpost. And his master shall pierce his ear with an awl; and he shall serve him permanently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(Exodus 21:1-6)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5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0784-05B4-BB4E-9FF7-A8DAE213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03" y="0"/>
            <a:ext cx="11205392" cy="3500438"/>
          </a:xfrm>
        </p:spPr>
        <p:txBody>
          <a:bodyPr>
            <a:normAutofit/>
          </a:bodyPr>
          <a:lstStyle/>
          <a:p>
            <a:r>
              <a:rPr lang="en-US" sz="4800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4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"Do not think that I came to abolish the Law or the Prophets; I did not come to abolish but to fulfill. (Mat 5:17)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1D147B-05AE-404D-8525-BB326E79C890}"/>
              </a:ext>
            </a:extLst>
          </p:cNvPr>
          <p:cNvSpPr/>
          <p:nvPr/>
        </p:nvSpPr>
        <p:spPr>
          <a:xfrm>
            <a:off x="493303" y="3863724"/>
            <a:ext cx="11205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kumimoji="0" lang="en-US" sz="4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Do we then nullify the Law through faith? May it never be! On the contrary, we establish the Law. (Rom 3:31)</a:t>
            </a:r>
          </a:p>
        </p:txBody>
      </p:sp>
    </p:spTree>
    <p:extLst>
      <p:ext uri="{BB962C8B-B14F-4D97-AF65-F5344CB8AC3E}">
        <p14:creationId xmlns:p14="http://schemas.microsoft.com/office/powerpoint/2010/main" val="48433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DCDB-2233-EE41-8683-7CBE94B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56" y="195871"/>
            <a:ext cx="11215687" cy="1049235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53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Any Reason is a Good Reason to </a:t>
            </a:r>
            <a:r>
              <a:rPr lang="en-US" sz="5300" b="1" u="sng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Come to Jesus</a:t>
            </a:r>
            <a:br>
              <a:rPr lang="en-US" sz="5300" b="1"/>
            </a:br>
            <a:br>
              <a:rPr lang="en-US" sz="4000" b="1"/>
            </a:br>
            <a:br>
              <a:rPr lang="en-US"/>
            </a:b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CA01B-85A1-B043-BE82-CAA883012F63}"/>
              </a:ext>
            </a:extLst>
          </p:cNvPr>
          <p:cNvSpPr txBox="1"/>
          <p:nvPr/>
        </p:nvSpPr>
        <p:spPr>
          <a:xfrm>
            <a:off x="3405809" y="2014330"/>
            <a:ext cx="86934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Guilty Conscience</a:t>
            </a:r>
          </a:p>
          <a:p>
            <a:pPr marL="285750" indent="-285750"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</a:p>
          <a:p>
            <a:pPr marL="285750" indent="-285750"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Circumstances</a:t>
            </a:r>
          </a:p>
        </p:txBody>
      </p:sp>
    </p:spTree>
    <p:extLst>
      <p:ext uri="{BB962C8B-B14F-4D97-AF65-F5344CB8AC3E}">
        <p14:creationId xmlns:p14="http://schemas.microsoft.com/office/powerpoint/2010/main" val="277376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0784-05B4-BB4E-9FF7-A8DAE213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14" y="331305"/>
            <a:ext cx="11619571" cy="453224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53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“Come unto me all ye that labor and are heavy laden and I will give you rest.  Take my yoke upon you, and learn of me, for I am meek and lowly in heart, and ye shall find rest for you souls, for </a:t>
            </a:r>
            <a:r>
              <a:rPr lang="en-US" sz="53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yoke is easy and my burden is light.”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DCDB-2233-EE41-8683-7CBE94B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0171"/>
            <a:ext cx="11949112" cy="1049235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4000" b="1"/>
              <a:t> </a:t>
            </a:r>
            <a:r>
              <a:rPr lang="en-US" sz="53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Victory of the Believer is Dependent upon his/her own willingness to </a:t>
            </a:r>
            <a:r>
              <a:rPr lang="en-US" sz="5300" b="1" u="sng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ABIDE</a:t>
            </a:r>
            <a:br>
              <a:rPr lang="en-US"/>
            </a:br>
            <a:br>
              <a:rPr lang="en-US" sz="4000" b="1"/>
            </a:br>
            <a:br>
              <a:rPr lang="en-US" sz="4000" b="1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02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751</Words>
  <Application>Microsoft Macintosh PowerPoint</Application>
  <PresentationFormat>Widescreen</PresentationFormat>
  <Paragraphs>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Apple Chancery</vt:lpstr>
      <vt:lpstr>Arial</vt:lpstr>
      <vt:lpstr>Athelas</vt:lpstr>
      <vt:lpstr>Calibri</vt:lpstr>
      <vt:lpstr>Century Gothic</vt:lpstr>
      <vt:lpstr>Gill Sans MT</vt:lpstr>
      <vt:lpstr>Times New Roman</vt:lpstr>
      <vt:lpstr>Wingdings 2</vt:lpstr>
      <vt:lpstr>Quotable</vt:lpstr>
      <vt:lpstr>Gallery</vt:lpstr>
      <vt:lpstr>The Law of the Love Slave</vt:lpstr>
      <vt:lpstr>The Law of the Love Slave</vt:lpstr>
      <vt:lpstr>PowerPoint Presentation</vt:lpstr>
      <vt:lpstr>PowerPoint Presentation</vt:lpstr>
      <vt:lpstr>PowerPoint Presentation</vt:lpstr>
      <vt:lpstr>17 "Do not think that I came to abolish the Law or the Prophets; I did not come to abolish but to fulfill. (Mat 5:17) </vt:lpstr>
      <vt:lpstr>Any Reason is a Good Reason to Come to Jesus   </vt:lpstr>
      <vt:lpstr>“Come unto me all ye that labor and are heavy laden and I will give you rest.  Take my yoke upon you, and learn of me, for I am meek and lowly in heart, and ye shall find rest for you souls, for my yoke is easy and my burden is light.”</vt:lpstr>
      <vt:lpstr> The Victory of the Believer is Dependent upon his/her own willingness to ABIDE    </vt:lpstr>
      <vt:lpstr>PowerPoint Presentation</vt:lpstr>
      <vt:lpstr>As a result of this many of His disciples withdrew and were not walking with Him anymore. (John. 6:66) </vt:lpstr>
      <vt:lpstr>Only  True Motive for Service is LOVE.    </vt:lpstr>
      <vt:lpstr>PowerPoint Presentation</vt:lpstr>
      <vt:lpstr>PowerPoint Presentation</vt:lpstr>
      <vt:lpstr>PowerPoint Presentation</vt:lpstr>
      <vt:lpstr>PowerPoint Presentation</vt:lpstr>
      <vt:lpstr>I am not in chains, but there are shackles of love on my heart, and I am serving Jesus for one reason, and one reason only, simply because I love Him.     </vt:lpstr>
      <vt:lpstr>The Attitude, Mind, and Heart of Worship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MORTON</dc:creator>
  <cp:lastModifiedBy>NATHAN MORTON</cp:lastModifiedBy>
  <cp:revision>3</cp:revision>
  <dcterms:created xsi:type="dcterms:W3CDTF">2022-02-12T20:09:33Z</dcterms:created>
  <dcterms:modified xsi:type="dcterms:W3CDTF">2022-03-13T18:58:49Z</dcterms:modified>
</cp:coreProperties>
</file>